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21348C6-4A1B-46B5-8BCF-0F67F74F4EC8}" v="48" dt="2025-05-28T00:27:38.18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6" autoAdjust="0"/>
    <p:restoredTop sz="94660"/>
  </p:normalViewPr>
  <p:slideViewPr>
    <p:cSldViewPr snapToGrid="0">
      <p:cViewPr varScale="1">
        <p:scale>
          <a:sx n="120" d="100"/>
          <a:sy n="120" d="100"/>
        </p:scale>
        <p:origin x="23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olette,Melissa (elle | she, her) (ECCC)" userId="d1681f99-91c6-42f6-9d8f-2571876a63e4" providerId="ADAL" clId="{421348C6-4A1B-46B5-8BCF-0F67F74F4EC8}"/>
    <pc:docChg chg="custSel addSld modSld">
      <pc:chgData name="Cholette,Melissa (elle | she, her) (ECCC)" userId="d1681f99-91c6-42f6-9d8f-2571876a63e4" providerId="ADAL" clId="{421348C6-4A1B-46B5-8BCF-0F67F74F4EC8}" dt="2025-05-28T14:03:22.786" v="132" actId="1076"/>
      <pc:docMkLst>
        <pc:docMk/>
      </pc:docMkLst>
      <pc:sldChg chg="modSp mod">
        <pc:chgData name="Cholette,Melissa (elle | she, her) (ECCC)" userId="d1681f99-91c6-42f6-9d8f-2571876a63e4" providerId="ADAL" clId="{421348C6-4A1B-46B5-8BCF-0F67F74F4EC8}" dt="2025-05-28T00:28:40.920" v="131" actId="20577"/>
        <pc:sldMkLst>
          <pc:docMk/>
          <pc:sldMk cId="710600272" sldId="256"/>
        </pc:sldMkLst>
        <pc:spChg chg="mod">
          <ac:chgData name="Cholette,Melissa (elle | she, her) (ECCC)" userId="d1681f99-91c6-42f6-9d8f-2571876a63e4" providerId="ADAL" clId="{421348C6-4A1B-46B5-8BCF-0F67F74F4EC8}" dt="2025-05-28T00:28:40.920" v="131" actId="20577"/>
          <ac:spMkLst>
            <pc:docMk/>
            <pc:sldMk cId="710600272" sldId="256"/>
            <ac:spMk id="3" creationId="{A3BAD906-5919-97AD-04C3-77CB3BE54368}"/>
          </ac:spMkLst>
        </pc:spChg>
      </pc:sldChg>
      <pc:sldChg chg="add">
        <pc:chgData name="Cholette,Melissa (elle | she, her) (ECCC)" userId="d1681f99-91c6-42f6-9d8f-2571876a63e4" providerId="ADAL" clId="{421348C6-4A1B-46B5-8BCF-0F67F74F4EC8}" dt="2025-05-28T00:20:02.245" v="0"/>
        <pc:sldMkLst>
          <pc:docMk/>
          <pc:sldMk cId="589855415" sldId="272"/>
        </pc:sldMkLst>
      </pc:sldChg>
      <pc:sldChg chg="addSp delSp modSp add mod">
        <pc:chgData name="Cholette,Melissa (elle | she, her) (ECCC)" userId="d1681f99-91c6-42f6-9d8f-2571876a63e4" providerId="ADAL" clId="{421348C6-4A1B-46B5-8BCF-0F67F74F4EC8}" dt="2025-05-28T00:21:15.550" v="26" actId="1076"/>
        <pc:sldMkLst>
          <pc:docMk/>
          <pc:sldMk cId="1639703579" sldId="273"/>
        </pc:sldMkLst>
        <pc:spChg chg="mod">
          <ac:chgData name="Cholette,Melissa (elle | she, her) (ECCC)" userId="d1681f99-91c6-42f6-9d8f-2571876a63e4" providerId="ADAL" clId="{421348C6-4A1B-46B5-8BCF-0F67F74F4EC8}" dt="2025-05-28T00:20:07.408" v="2" actId="20577"/>
          <ac:spMkLst>
            <pc:docMk/>
            <pc:sldMk cId="1639703579" sldId="273"/>
            <ac:spMk id="2" creationId="{DB80DA2D-CE57-59D6-4B30-493A3743968F}"/>
          </ac:spMkLst>
        </pc:spChg>
        <pc:picChg chg="del">
          <ac:chgData name="Cholette,Melissa (elle | she, her) (ECCC)" userId="d1681f99-91c6-42f6-9d8f-2571876a63e4" providerId="ADAL" clId="{421348C6-4A1B-46B5-8BCF-0F67F74F4EC8}" dt="2025-05-28T00:20:08.670" v="3" actId="478"/>
          <ac:picMkLst>
            <pc:docMk/>
            <pc:sldMk cId="1639703579" sldId="273"/>
            <ac:picMk id="5124" creationId="{01E1C6C5-E17A-EB1E-C2A3-491C6F4D295E}"/>
          </ac:picMkLst>
        </pc:picChg>
        <pc:picChg chg="add mod">
          <ac:chgData name="Cholette,Melissa (elle | she, her) (ECCC)" userId="d1681f99-91c6-42f6-9d8f-2571876a63e4" providerId="ADAL" clId="{421348C6-4A1B-46B5-8BCF-0F67F74F4EC8}" dt="2025-05-28T00:21:15.550" v="26" actId="1076"/>
          <ac:picMkLst>
            <pc:docMk/>
            <pc:sldMk cId="1639703579" sldId="273"/>
            <ac:picMk id="20482" creationId="{36BCA11E-F800-F7C7-9216-871C8EA17B8C}"/>
          </ac:picMkLst>
        </pc:picChg>
      </pc:sldChg>
      <pc:sldChg chg="addSp delSp modSp add mod">
        <pc:chgData name="Cholette,Melissa (elle | she, her) (ECCC)" userId="d1681f99-91c6-42f6-9d8f-2571876a63e4" providerId="ADAL" clId="{421348C6-4A1B-46B5-8BCF-0F67F74F4EC8}" dt="2025-05-28T00:21:56.287" v="36" actId="20577"/>
        <pc:sldMkLst>
          <pc:docMk/>
          <pc:sldMk cId="1493681107" sldId="274"/>
        </pc:sldMkLst>
        <pc:spChg chg="mod">
          <ac:chgData name="Cholette,Melissa (elle | she, her) (ECCC)" userId="d1681f99-91c6-42f6-9d8f-2571876a63e4" providerId="ADAL" clId="{421348C6-4A1B-46B5-8BCF-0F67F74F4EC8}" dt="2025-05-28T00:20:12.159" v="6" actId="20577"/>
          <ac:spMkLst>
            <pc:docMk/>
            <pc:sldMk cId="1493681107" sldId="274"/>
            <ac:spMk id="2" creationId="{EB23CF9E-04F4-B966-0B69-8F932C1403F8}"/>
          </ac:spMkLst>
        </pc:spChg>
        <pc:spChg chg="mod">
          <ac:chgData name="Cholette,Melissa (elle | she, her) (ECCC)" userId="d1681f99-91c6-42f6-9d8f-2571876a63e4" providerId="ADAL" clId="{421348C6-4A1B-46B5-8BCF-0F67F74F4EC8}" dt="2025-05-28T00:21:56.287" v="36" actId="20577"/>
          <ac:spMkLst>
            <pc:docMk/>
            <pc:sldMk cId="1493681107" sldId="274"/>
            <ac:spMk id="7" creationId="{A5C6B1D5-5756-246A-FAB6-49D9042475BC}"/>
          </ac:spMkLst>
        </pc:spChg>
        <pc:picChg chg="del">
          <ac:chgData name="Cholette,Melissa (elle | she, her) (ECCC)" userId="d1681f99-91c6-42f6-9d8f-2571876a63e4" providerId="ADAL" clId="{421348C6-4A1B-46B5-8BCF-0F67F74F4EC8}" dt="2025-05-28T00:20:10.696" v="4" actId="478"/>
          <ac:picMkLst>
            <pc:docMk/>
            <pc:sldMk cId="1493681107" sldId="274"/>
            <ac:picMk id="8196" creationId="{268460B0-A070-578D-CDF0-568535DA1FF2}"/>
          </ac:picMkLst>
        </pc:picChg>
        <pc:picChg chg="add mod">
          <ac:chgData name="Cholette,Melissa (elle | she, her) (ECCC)" userId="d1681f99-91c6-42f6-9d8f-2571876a63e4" providerId="ADAL" clId="{421348C6-4A1B-46B5-8BCF-0F67F74F4EC8}" dt="2025-05-28T00:21:23.475" v="28" actId="1076"/>
          <ac:picMkLst>
            <pc:docMk/>
            <pc:sldMk cId="1493681107" sldId="274"/>
            <ac:picMk id="19458" creationId="{451FD80F-379F-B306-8D52-450823E136E6}"/>
          </ac:picMkLst>
        </pc:picChg>
      </pc:sldChg>
      <pc:sldChg chg="addSp delSp modSp add mod">
        <pc:chgData name="Cholette,Melissa (elle | she, her) (ECCC)" userId="d1681f99-91c6-42f6-9d8f-2571876a63e4" providerId="ADAL" clId="{421348C6-4A1B-46B5-8BCF-0F67F74F4EC8}" dt="2025-05-28T00:22:05.159" v="38" actId="20577"/>
        <pc:sldMkLst>
          <pc:docMk/>
          <pc:sldMk cId="522899492" sldId="275"/>
        </pc:sldMkLst>
        <pc:spChg chg="mod">
          <ac:chgData name="Cholette,Melissa (elle | she, her) (ECCC)" userId="d1681f99-91c6-42f6-9d8f-2571876a63e4" providerId="ADAL" clId="{421348C6-4A1B-46B5-8BCF-0F67F74F4EC8}" dt="2025-05-28T00:20:15.753" v="8" actId="20577"/>
          <ac:spMkLst>
            <pc:docMk/>
            <pc:sldMk cId="522899492" sldId="275"/>
            <ac:spMk id="2" creationId="{C3586D91-40AE-37A0-4615-3D58FB49628D}"/>
          </ac:spMkLst>
        </pc:spChg>
        <pc:spChg chg="mod">
          <ac:chgData name="Cholette,Melissa (elle | she, her) (ECCC)" userId="d1681f99-91c6-42f6-9d8f-2571876a63e4" providerId="ADAL" clId="{421348C6-4A1B-46B5-8BCF-0F67F74F4EC8}" dt="2025-05-28T00:22:05.159" v="38" actId="20577"/>
          <ac:spMkLst>
            <pc:docMk/>
            <pc:sldMk cId="522899492" sldId="275"/>
            <ac:spMk id="7" creationId="{77A4554F-A5A3-4D1B-F584-2D60A03323B4}"/>
          </ac:spMkLst>
        </pc:spChg>
        <pc:picChg chg="del">
          <ac:chgData name="Cholette,Melissa (elle | she, her) (ECCC)" userId="d1681f99-91c6-42f6-9d8f-2571876a63e4" providerId="ADAL" clId="{421348C6-4A1B-46B5-8BCF-0F67F74F4EC8}" dt="2025-05-28T00:20:16.763" v="9" actId="478"/>
          <ac:picMkLst>
            <pc:docMk/>
            <pc:sldMk cId="522899492" sldId="275"/>
            <ac:picMk id="7170" creationId="{9814ADBB-509B-C9D6-1941-9D724B3C5187}"/>
          </ac:picMkLst>
        </pc:picChg>
        <pc:picChg chg="add mod">
          <ac:chgData name="Cholette,Melissa (elle | she, her) (ECCC)" userId="d1681f99-91c6-42f6-9d8f-2571876a63e4" providerId="ADAL" clId="{421348C6-4A1B-46B5-8BCF-0F67F74F4EC8}" dt="2025-05-28T00:21:31.045" v="30" actId="1076"/>
          <ac:picMkLst>
            <pc:docMk/>
            <pc:sldMk cId="522899492" sldId="275"/>
            <ac:picMk id="18434" creationId="{62514F92-0FF0-F317-8560-ADE70F087599}"/>
          </ac:picMkLst>
        </pc:picChg>
      </pc:sldChg>
      <pc:sldChg chg="addSp delSp modSp add mod">
        <pc:chgData name="Cholette,Melissa (elle | she, her) (ECCC)" userId="d1681f99-91c6-42f6-9d8f-2571876a63e4" providerId="ADAL" clId="{421348C6-4A1B-46B5-8BCF-0F67F74F4EC8}" dt="2025-05-28T00:22:14.921" v="42" actId="20577"/>
        <pc:sldMkLst>
          <pc:docMk/>
          <pc:sldMk cId="1246718854" sldId="276"/>
        </pc:sldMkLst>
        <pc:spChg chg="mod">
          <ac:chgData name="Cholette,Melissa (elle | she, her) (ECCC)" userId="d1681f99-91c6-42f6-9d8f-2571876a63e4" providerId="ADAL" clId="{421348C6-4A1B-46B5-8BCF-0F67F74F4EC8}" dt="2025-05-28T00:20:21.427" v="12" actId="20577"/>
          <ac:spMkLst>
            <pc:docMk/>
            <pc:sldMk cId="1246718854" sldId="276"/>
            <ac:spMk id="2" creationId="{CE8C129D-32B7-1C45-8614-55290EC4B21B}"/>
          </ac:spMkLst>
        </pc:spChg>
        <pc:spChg chg="mod">
          <ac:chgData name="Cholette,Melissa (elle | she, her) (ECCC)" userId="d1681f99-91c6-42f6-9d8f-2571876a63e4" providerId="ADAL" clId="{421348C6-4A1B-46B5-8BCF-0F67F74F4EC8}" dt="2025-05-28T00:22:14.921" v="42" actId="20577"/>
          <ac:spMkLst>
            <pc:docMk/>
            <pc:sldMk cId="1246718854" sldId="276"/>
            <ac:spMk id="7" creationId="{58937F2A-975A-8908-E830-5008EAF41E21}"/>
          </ac:spMkLst>
        </pc:spChg>
        <pc:picChg chg="del">
          <ac:chgData name="Cholette,Melissa (elle | she, her) (ECCC)" userId="d1681f99-91c6-42f6-9d8f-2571876a63e4" providerId="ADAL" clId="{421348C6-4A1B-46B5-8BCF-0F67F74F4EC8}" dt="2025-05-28T00:20:19.562" v="10" actId="478"/>
          <ac:picMkLst>
            <pc:docMk/>
            <pc:sldMk cId="1246718854" sldId="276"/>
            <ac:picMk id="6146" creationId="{4454ED54-F0A5-2611-3A7E-1564D3A241F0}"/>
          </ac:picMkLst>
        </pc:picChg>
        <pc:picChg chg="add mod">
          <ac:chgData name="Cholette,Melissa (elle | she, her) (ECCC)" userId="d1681f99-91c6-42f6-9d8f-2571876a63e4" providerId="ADAL" clId="{421348C6-4A1B-46B5-8BCF-0F67F74F4EC8}" dt="2025-05-28T00:21:42.324" v="34" actId="14100"/>
          <ac:picMkLst>
            <pc:docMk/>
            <pc:sldMk cId="1246718854" sldId="276"/>
            <ac:picMk id="17410" creationId="{213CBD34-D05B-76B4-4A01-5D372FBA347E}"/>
          </ac:picMkLst>
        </pc:picChg>
      </pc:sldChg>
      <pc:sldChg chg="add">
        <pc:chgData name="Cholette,Melissa (elle | she, her) (ECCC)" userId="d1681f99-91c6-42f6-9d8f-2571876a63e4" providerId="ADAL" clId="{421348C6-4A1B-46B5-8BCF-0F67F74F4EC8}" dt="2025-05-28T00:20:02.245" v="0"/>
        <pc:sldMkLst>
          <pc:docMk/>
          <pc:sldMk cId="1976160416" sldId="277"/>
        </pc:sldMkLst>
      </pc:sldChg>
      <pc:sldChg chg="addSp delSp modSp add mod">
        <pc:chgData name="Cholette,Melissa (elle | she, her) (ECCC)" userId="d1681f99-91c6-42f6-9d8f-2571876a63e4" providerId="ADAL" clId="{421348C6-4A1B-46B5-8BCF-0F67F74F4EC8}" dt="2025-05-28T00:23:01.442" v="54" actId="20577"/>
        <pc:sldMkLst>
          <pc:docMk/>
          <pc:sldMk cId="2095788571" sldId="278"/>
        </pc:sldMkLst>
        <pc:spChg chg="mod">
          <ac:chgData name="Cholette,Melissa (elle | she, her) (ECCC)" userId="d1681f99-91c6-42f6-9d8f-2571876a63e4" providerId="ADAL" clId="{421348C6-4A1B-46B5-8BCF-0F67F74F4EC8}" dt="2025-05-28T00:20:24.501" v="14" actId="20577"/>
          <ac:spMkLst>
            <pc:docMk/>
            <pc:sldMk cId="2095788571" sldId="278"/>
            <ac:spMk id="2" creationId="{9B33083A-2DE6-7CDB-6C9D-F902A6CBF483}"/>
          </ac:spMkLst>
        </pc:spChg>
        <pc:spChg chg="mod">
          <ac:chgData name="Cholette,Melissa (elle | she, her) (ECCC)" userId="d1681f99-91c6-42f6-9d8f-2571876a63e4" providerId="ADAL" clId="{421348C6-4A1B-46B5-8BCF-0F67F74F4EC8}" dt="2025-05-28T00:23:01.442" v="54" actId="20577"/>
          <ac:spMkLst>
            <pc:docMk/>
            <pc:sldMk cId="2095788571" sldId="278"/>
            <ac:spMk id="7" creationId="{8CC4C32F-A8AC-36DD-6BC5-1435AAA66B38}"/>
          </ac:spMkLst>
        </pc:spChg>
        <pc:picChg chg="del">
          <ac:chgData name="Cholette,Melissa (elle | she, her) (ECCC)" userId="d1681f99-91c6-42f6-9d8f-2571876a63e4" providerId="ADAL" clId="{421348C6-4A1B-46B5-8BCF-0F67F74F4EC8}" dt="2025-05-28T00:20:25.345" v="15" actId="478"/>
          <ac:picMkLst>
            <pc:docMk/>
            <pc:sldMk cId="2095788571" sldId="278"/>
            <ac:picMk id="12290" creationId="{51B84E49-986F-644B-5435-1AB1EB335C13}"/>
          </ac:picMkLst>
        </pc:picChg>
        <pc:picChg chg="add mod">
          <ac:chgData name="Cholette,Melissa (elle | she, her) (ECCC)" userId="d1681f99-91c6-42f6-9d8f-2571876a63e4" providerId="ADAL" clId="{421348C6-4A1B-46B5-8BCF-0F67F74F4EC8}" dt="2025-05-28T00:22:26.592" v="44" actId="1076"/>
          <ac:picMkLst>
            <pc:docMk/>
            <pc:sldMk cId="2095788571" sldId="278"/>
            <ac:picMk id="16386" creationId="{78F059D9-4BA7-ACD2-601B-694E8D6B6DE0}"/>
          </ac:picMkLst>
        </pc:picChg>
      </pc:sldChg>
      <pc:sldChg chg="addSp delSp modSp add mod">
        <pc:chgData name="Cholette,Melissa (elle | she, her) (ECCC)" userId="d1681f99-91c6-42f6-9d8f-2571876a63e4" providerId="ADAL" clId="{421348C6-4A1B-46B5-8BCF-0F67F74F4EC8}" dt="2025-05-28T14:03:22.786" v="132" actId="1076"/>
        <pc:sldMkLst>
          <pc:docMk/>
          <pc:sldMk cId="4208972318" sldId="279"/>
        </pc:sldMkLst>
        <pc:spChg chg="mod">
          <ac:chgData name="Cholette,Melissa (elle | she, her) (ECCC)" userId="d1681f99-91c6-42f6-9d8f-2571876a63e4" providerId="ADAL" clId="{421348C6-4A1B-46B5-8BCF-0F67F74F4EC8}" dt="2025-05-28T00:20:29.120" v="17" actId="20577"/>
          <ac:spMkLst>
            <pc:docMk/>
            <pc:sldMk cId="4208972318" sldId="279"/>
            <ac:spMk id="2" creationId="{5D5D69A2-0378-59D6-0434-64072CD97834}"/>
          </ac:spMkLst>
        </pc:spChg>
        <pc:spChg chg="mod">
          <ac:chgData name="Cholette,Melissa (elle | she, her) (ECCC)" userId="d1681f99-91c6-42f6-9d8f-2571876a63e4" providerId="ADAL" clId="{421348C6-4A1B-46B5-8BCF-0F67F74F4EC8}" dt="2025-05-28T14:03:22.786" v="132" actId="1076"/>
          <ac:spMkLst>
            <pc:docMk/>
            <pc:sldMk cId="4208972318" sldId="279"/>
            <ac:spMk id="7" creationId="{C9038573-7F33-D420-0346-7DB2D891D063}"/>
          </ac:spMkLst>
        </pc:spChg>
        <pc:picChg chg="del">
          <ac:chgData name="Cholette,Melissa (elle | she, her) (ECCC)" userId="d1681f99-91c6-42f6-9d8f-2571876a63e4" providerId="ADAL" clId="{421348C6-4A1B-46B5-8BCF-0F67F74F4EC8}" dt="2025-05-28T00:20:29.963" v="18" actId="478"/>
          <ac:picMkLst>
            <pc:docMk/>
            <pc:sldMk cId="4208972318" sldId="279"/>
            <ac:picMk id="11266" creationId="{D316B79D-2D9C-9FCB-84D1-1E6FCC695FCC}"/>
          </ac:picMkLst>
        </pc:picChg>
        <pc:picChg chg="add mod">
          <ac:chgData name="Cholette,Melissa (elle | she, her) (ECCC)" userId="d1681f99-91c6-42f6-9d8f-2571876a63e4" providerId="ADAL" clId="{421348C6-4A1B-46B5-8BCF-0F67F74F4EC8}" dt="2025-05-28T00:22:33.479" v="46" actId="1076"/>
          <ac:picMkLst>
            <pc:docMk/>
            <pc:sldMk cId="4208972318" sldId="279"/>
            <ac:picMk id="15362" creationId="{0C94E8B8-28F1-F8FC-F3AC-0D5502B253DC}"/>
          </ac:picMkLst>
        </pc:picChg>
      </pc:sldChg>
      <pc:sldChg chg="addSp delSp modSp add mod">
        <pc:chgData name="Cholette,Melissa (elle | she, her) (ECCC)" userId="d1681f99-91c6-42f6-9d8f-2571876a63e4" providerId="ADAL" clId="{421348C6-4A1B-46B5-8BCF-0F67F74F4EC8}" dt="2025-05-28T00:23:19.552" v="63" actId="20577"/>
        <pc:sldMkLst>
          <pc:docMk/>
          <pc:sldMk cId="2108489971" sldId="280"/>
        </pc:sldMkLst>
        <pc:spChg chg="mod">
          <ac:chgData name="Cholette,Melissa (elle | she, her) (ECCC)" userId="d1681f99-91c6-42f6-9d8f-2571876a63e4" providerId="ADAL" clId="{421348C6-4A1B-46B5-8BCF-0F67F74F4EC8}" dt="2025-05-28T00:20:34.495" v="21" actId="20577"/>
          <ac:spMkLst>
            <pc:docMk/>
            <pc:sldMk cId="2108489971" sldId="280"/>
            <ac:spMk id="2" creationId="{C3DF3AD2-75F8-9D2B-2398-62D7719E8A6F}"/>
          </ac:spMkLst>
        </pc:spChg>
        <pc:spChg chg="mod">
          <ac:chgData name="Cholette,Melissa (elle | she, her) (ECCC)" userId="d1681f99-91c6-42f6-9d8f-2571876a63e4" providerId="ADAL" clId="{421348C6-4A1B-46B5-8BCF-0F67F74F4EC8}" dt="2025-05-28T00:23:19.552" v="63" actId="20577"/>
          <ac:spMkLst>
            <pc:docMk/>
            <pc:sldMk cId="2108489971" sldId="280"/>
            <ac:spMk id="7" creationId="{1C7E13D2-E4AC-E189-CEB2-AEFDB8266BC9}"/>
          </ac:spMkLst>
        </pc:spChg>
        <pc:picChg chg="del">
          <ac:chgData name="Cholette,Melissa (elle | she, her) (ECCC)" userId="d1681f99-91c6-42f6-9d8f-2571876a63e4" providerId="ADAL" clId="{421348C6-4A1B-46B5-8BCF-0F67F74F4EC8}" dt="2025-05-28T00:20:32.851" v="19" actId="478"/>
          <ac:picMkLst>
            <pc:docMk/>
            <pc:sldMk cId="2108489971" sldId="280"/>
            <ac:picMk id="10242" creationId="{5E1CDF43-167A-FB41-9043-501F41B4984E}"/>
          </ac:picMkLst>
        </pc:picChg>
        <pc:picChg chg="add mod">
          <ac:chgData name="Cholette,Melissa (elle | she, her) (ECCC)" userId="d1681f99-91c6-42f6-9d8f-2571876a63e4" providerId="ADAL" clId="{421348C6-4A1B-46B5-8BCF-0F67F74F4EC8}" dt="2025-05-28T00:22:42.669" v="48" actId="1076"/>
          <ac:picMkLst>
            <pc:docMk/>
            <pc:sldMk cId="2108489971" sldId="280"/>
            <ac:picMk id="14338" creationId="{D4D649EF-A56C-E904-D8F7-D12668CE2F4E}"/>
          </ac:picMkLst>
        </pc:picChg>
      </pc:sldChg>
      <pc:sldChg chg="addSp delSp modSp add mod">
        <pc:chgData name="Cholette,Melissa (elle | she, her) (ECCC)" userId="d1681f99-91c6-42f6-9d8f-2571876a63e4" providerId="ADAL" clId="{421348C6-4A1B-46B5-8BCF-0F67F74F4EC8}" dt="2025-05-28T00:23:29.111" v="68" actId="20577"/>
        <pc:sldMkLst>
          <pc:docMk/>
          <pc:sldMk cId="1403015967" sldId="281"/>
        </pc:sldMkLst>
        <pc:spChg chg="mod">
          <ac:chgData name="Cholette,Melissa (elle | she, her) (ECCC)" userId="d1681f99-91c6-42f6-9d8f-2571876a63e4" providerId="ADAL" clId="{421348C6-4A1B-46B5-8BCF-0F67F74F4EC8}" dt="2025-05-28T00:20:38.820" v="24" actId="20577"/>
          <ac:spMkLst>
            <pc:docMk/>
            <pc:sldMk cId="1403015967" sldId="281"/>
            <ac:spMk id="2" creationId="{737B5B93-873A-863E-DC18-8B00BD18A802}"/>
          </ac:spMkLst>
        </pc:spChg>
        <pc:spChg chg="mod">
          <ac:chgData name="Cholette,Melissa (elle | she, her) (ECCC)" userId="d1681f99-91c6-42f6-9d8f-2571876a63e4" providerId="ADAL" clId="{421348C6-4A1B-46B5-8BCF-0F67F74F4EC8}" dt="2025-05-28T00:23:29.111" v="68" actId="20577"/>
          <ac:spMkLst>
            <pc:docMk/>
            <pc:sldMk cId="1403015967" sldId="281"/>
            <ac:spMk id="7" creationId="{8890470C-AA18-1DAE-8007-626897F5077A}"/>
          </ac:spMkLst>
        </pc:spChg>
        <pc:picChg chg="del">
          <ac:chgData name="Cholette,Melissa (elle | she, her) (ECCC)" userId="d1681f99-91c6-42f6-9d8f-2571876a63e4" providerId="ADAL" clId="{421348C6-4A1B-46B5-8BCF-0F67F74F4EC8}" dt="2025-05-28T00:20:36.886" v="22" actId="478"/>
          <ac:picMkLst>
            <pc:docMk/>
            <pc:sldMk cId="1403015967" sldId="281"/>
            <ac:picMk id="9218" creationId="{1B7791FB-7F55-229C-2800-4EAEF6598859}"/>
          </ac:picMkLst>
        </pc:picChg>
        <pc:picChg chg="add mod">
          <ac:chgData name="Cholette,Melissa (elle | she, her) (ECCC)" userId="d1681f99-91c6-42f6-9d8f-2571876a63e4" providerId="ADAL" clId="{421348C6-4A1B-46B5-8BCF-0F67F74F4EC8}" dt="2025-05-28T00:22:53.667" v="52" actId="1076"/>
          <ac:picMkLst>
            <pc:docMk/>
            <pc:sldMk cId="1403015967" sldId="281"/>
            <ac:picMk id="13314" creationId="{57DDABE8-6C6E-54E3-2A4A-5994D10F5653}"/>
          </ac:picMkLst>
        </pc:picChg>
      </pc:sldChg>
      <pc:sldChg chg="add">
        <pc:chgData name="Cholette,Melissa (elle | she, her) (ECCC)" userId="d1681f99-91c6-42f6-9d8f-2571876a63e4" providerId="ADAL" clId="{421348C6-4A1B-46B5-8BCF-0F67F74F4EC8}" dt="2025-05-28T00:25:35.277" v="69"/>
        <pc:sldMkLst>
          <pc:docMk/>
          <pc:sldMk cId="2632483772" sldId="282"/>
        </pc:sldMkLst>
      </pc:sldChg>
      <pc:sldChg chg="addSp delSp modSp add mod">
        <pc:chgData name="Cholette,Melissa (elle | she, her) (ECCC)" userId="d1681f99-91c6-42f6-9d8f-2571876a63e4" providerId="ADAL" clId="{421348C6-4A1B-46B5-8BCF-0F67F74F4EC8}" dt="2025-05-28T00:26:25.756" v="98" actId="1076"/>
        <pc:sldMkLst>
          <pc:docMk/>
          <pc:sldMk cId="3746992321" sldId="283"/>
        </pc:sldMkLst>
        <pc:spChg chg="mod">
          <ac:chgData name="Cholette,Melissa (elle | she, her) (ECCC)" userId="d1681f99-91c6-42f6-9d8f-2571876a63e4" providerId="ADAL" clId="{421348C6-4A1B-46B5-8BCF-0F67F74F4EC8}" dt="2025-05-28T00:25:44.776" v="81" actId="20577"/>
          <ac:spMkLst>
            <pc:docMk/>
            <pc:sldMk cId="3746992321" sldId="283"/>
            <ac:spMk id="2" creationId="{1DC3598E-4000-976A-6033-A121359BA340}"/>
          </ac:spMkLst>
        </pc:spChg>
        <pc:spChg chg="add mod">
          <ac:chgData name="Cholette,Melissa (elle | she, her) (ECCC)" userId="d1681f99-91c6-42f6-9d8f-2571876a63e4" providerId="ADAL" clId="{421348C6-4A1B-46B5-8BCF-0F67F74F4EC8}" dt="2025-05-28T00:26:25.756" v="98" actId="1076"/>
          <ac:spMkLst>
            <pc:docMk/>
            <pc:sldMk cId="3746992321" sldId="283"/>
            <ac:spMk id="4" creationId="{9FADD621-ED70-D816-E4C9-1B51EF0CACD4}"/>
          </ac:spMkLst>
        </pc:spChg>
        <pc:spChg chg="del">
          <ac:chgData name="Cholette,Melissa (elle | she, her) (ECCC)" userId="d1681f99-91c6-42f6-9d8f-2571876a63e4" providerId="ADAL" clId="{421348C6-4A1B-46B5-8BCF-0F67F74F4EC8}" dt="2025-05-28T00:25:47.840" v="83" actId="478"/>
          <ac:spMkLst>
            <pc:docMk/>
            <pc:sldMk cId="3746992321" sldId="283"/>
            <ac:spMk id="6" creationId="{ADD85737-1398-87E6-E8DB-BC38F961E480}"/>
          </ac:spMkLst>
        </pc:spChg>
        <pc:picChg chg="add mod">
          <ac:chgData name="Cholette,Melissa (elle | she, her) (ECCC)" userId="d1681f99-91c6-42f6-9d8f-2571876a63e4" providerId="ADAL" clId="{421348C6-4A1B-46B5-8BCF-0F67F74F4EC8}" dt="2025-05-28T00:26:25.756" v="98" actId="1076"/>
          <ac:picMkLst>
            <pc:docMk/>
            <pc:sldMk cId="3746992321" sldId="283"/>
            <ac:picMk id="3" creationId="{038BB93F-DEB3-DBE0-0A2E-B38C2E7DE6A9}"/>
          </ac:picMkLst>
        </pc:picChg>
        <pc:picChg chg="del">
          <ac:chgData name="Cholette,Melissa (elle | she, her) (ECCC)" userId="d1681f99-91c6-42f6-9d8f-2571876a63e4" providerId="ADAL" clId="{421348C6-4A1B-46B5-8BCF-0F67F74F4EC8}" dt="2025-05-28T00:25:46.990" v="82" actId="478"/>
          <ac:picMkLst>
            <pc:docMk/>
            <pc:sldMk cId="3746992321" sldId="283"/>
            <ac:picMk id="5" creationId="{06AB3FE4-0DA8-AA0C-8F8E-F51C4499B918}"/>
          </ac:picMkLst>
        </pc:picChg>
      </pc:sldChg>
      <pc:sldChg chg="addSp delSp modSp add mod">
        <pc:chgData name="Cholette,Melissa (elle | she, her) (ECCC)" userId="d1681f99-91c6-42f6-9d8f-2571876a63e4" providerId="ADAL" clId="{421348C6-4A1B-46B5-8BCF-0F67F74F4EC8}" dt="2025-05-28T00:27:38.184" v="106" actId="1076"/>
        <pc:sldMkLst>
          <pc:docMk/>
          <pc:sldMk cId="2692568125" sldId="284"/>
        </pc:sldMkLst>
        <pc:spChg chg="del">
          <ac:chgData name="Cholette,Melissa (elle | she, her) (ECCC)" userId="d1681f99-91c6-42f6-9d8f-2571876a63e4" providerId="ADAL" clId="{421348C6-4A1B-46B5-8BCF-0F67F74F4EC8}" dt="2025-05-28T00:25:53.104" v="84" actId="478"/>
          <ac:spMkLst>
            <pc:docMk/>
            <pc:sldMk cId="2692568125" sldId="284"/>
            <ac:spMk id="2" creationId="{1DCE5374-B67B-10F5-49FD-C2A723279098}"/>
          </ac:spMkLst>
        </pc:spChg>
        <pc:spChg chg="del">
          <ac:chgData name="Cholette,Melissa (elle | she, her) (ECCC)" userId="d1681f99-91c6-42f6-9d8f-2571876a63e4" providerId="ADAL" clId="{421348C6-4A1B-46B5-8BCF-0F67F74F4EC8}" dt="2025-05-28T00:25:53.887" v="85" actId="478"/>
          <ac:spMkLst>
            <pc:docMk/>
            <pc:sldMk cId="2692568125" sldId="284"/>
            <ac:spMk id="4" creationId="{125E0D4F-F952-98A6-2C83-31D8651BC089}"/>
          </ac:spMkLst>
        </pc:spChg>
        <pc:spChg chg="add mod">
          <ac:chgData name="Cholette,Melissa (elle | she, her) (ECCC)" userId="d1681f99-91c6-42f6-9d8f-2571876a63e4" providerId="ADAL" clId="{421348C6-4A1B-46B5-8BCF-0F67F74F4EC8}" dt="2025-05-28T00:25:54.918" v="87"/>
          <ac:spMkLst>
            <pc:docMk/>
            <pc:sldMk cId="2692568125" sldId="284"/>
            <ac:spMk id="5" creationId="{738DE01C-9DCB-EADC-30F6-6B4FBC708527}"/>
          </ac:spMkLst>
        </pc:spChg>
        <pc:spChg chg="add mod">
          <ac:chgData name="Cholette,Melissa (elle | she, her) (ECCC)" userId="d1681f99-91c6-42f6-9d8f-2571876a63e4" providerId="ADAL" clId="{421348C6-4A1B-46B5-8BCF-0F67F74F4EC8}" dt="2025-05-28T00:26:38.029" v="100" actId="1076"/>
          <ac:spMkLst>
            <pc:docMk/>
            <pc:sldMk cId="2692568125" sldId="284"/>
            <ac:spMk id="8" creationId="{EAAAA27F-B91B-2612-0BD3-858FB3692D80}"/>
          </ac:spMkLst>
        </pc:spChg>
        <pc:picChg chg="del">
          <ac:chgData name="Cholette,Melissa (elle | she, her) (ECCC)" userId="d1681f99-91c6-42f6-9d8f-2571876a63e4" providerId="ADAL" clId="{421348C6-4A1B-46B5-8BCF-0F67F74F4EC8}" dt="2025-05-28T00:25:54.181" v="86" actId="478"/>
          <ac:picMkLst>
            <pc:docMk/>
            <pc:sldMk cId="2692568125" sldId="284"/>
            <ac:picMk id="3" creationId="{8BF7F1E4-3295-1FC9-1744-99BCF9D50DB2}"/>
          </ac:picMkLst>
        </pc:picChg>
        <pc:picChg chg="add mod">
          <ac:chgData name="Cholette,Melissa (elle | she, her) (ECCC)" userId="d1681f99-91c6-42f6-9d8f-2571876a63e4" providerId="ADAL" clId="{421348C6-4A1B-46B5-8BCF-0F67F74F4EC8}" dt="2025-05-28T00:26:38.029" v="100" actId="1076"/>
          <ac:picMkLst>
            <pc:docMk/>
            <pc:sldMk cId="2692568125" sldId="284"/>
            <ac:picMk id="6" creationId="{F8C33A88-D7D8-4733-F030-EC8D005145CD}"/>
          </ac:picMkLst>
        </pc:picChg>
        <pc:picChg chg="mod">
          <ac:chgData name="Cholette,Melissa (elle | she, her) (ECCC)" userId="d1681f99-91c6-42f6-9d8f-2571876a63e4" providerId="ADAL" clId="{421348C6-4A1B-46B5-8BCF-0F67F74F4EC8}" dt="2025-05-28T00:27:38.184" v="106" actId="1076"/>
          <ac:picMkLst>
            <pc:docMk/>
            <pc:sldMk cId="2692568125" sldId="284"/>
            <ac:picMk id="15362" creationId="{AD19C52E-5F06-A958-641C-EE03A633C28C}"/>
          </ac:picMkLst>
        </pc:picChg>
      </pc:sldChg>
      <pc:sldChg chg="addSp delSp modSp add mod">
        <pc:chgData name="Cholette,Melissa (elle | she, her) (ECCC)" userId="d1681f99-91c6-42f6-9d8f-2571876a63e4" providerId="ADAL" clId="{421348C6-4A1B-46B5-8BCF-0F67F74F4EC8}" dt="2025-05-28T00:26:58.722" v="103" actId="1076"/>
        <pc:sldMkLst>
          <pc:docMk/>
          <pc:sldMk cId="2218267058" sldId="285"/>
        </pc:sldMkLst>
        <pc:spChg chg="del mod">
          <ac:chgData name="Cholette,Melissa (elle | she, her) (ECCC)" userId="d1681f99-91c6-42f6-9d8f-2571876a63e4" providerId="ADAL" clId="{421348C6-4A1B-46B5-8BCF-0F67F74F4EC8}" dt="2025-05-28T00:26:00.790" v="91" actId="478"/>
          <ac:spMkLst>
            <pc:docMk/>
            <pc:sldMk cId="2218267058" sldId="285"/>
            <ac:spMk id="2" creationId="{3343A9CF-9F20-8C8F-E6E5-EB3C25757B7E}"/>
          </ac:spMkLst>
        </pc:spChg>
        <pc:spChg chg="add mod">
          <ac:chgData name="Cholette,Melissa (elle | she, her) (ECCC)" userId="d1681f99-91c6-42f6-9d8f-2571876a63e4" providerId="ADAL" clId="{421348C6-4A1B-46B5-8BCF-0F67F74F4EC8}" dt="2025-05-28T00:26:01.576" v="92"/>
          <ac:spMkLst>
            <pc:docMk/>
            <pc:sldMk cId="2218267058" sldId="285"/>
            <ac:spMk id="3" creationId="{434EA739-1168-CB70-37B5-FDAC53B8809F}"/>
          </ac:spMkLst>
        </pc:spChg>
        <pc:spChg chg="del">
          <ac:chgData name="Cholette,Melissa (elle | she, her) (ECCC)" userId="d1681f99-91c6-42f6-9d8f-2571876a63e4" providerId="ADAL" clId="{421348C6-4A1B-46B5-8BCF-0F67F74F4EC8}" dt="2025-05-28T00:25:59.281" v="90" actId="478"/>
          <ac:spMkLst>
            <pc:docMk/>
            <pc:sldMk cId="2218267058" sldId="285"/>
            <ac:spMk id="6" creationId="{EE154707-8D38-31A8-243F-C23C4A451121}"/>
          </ac:spMkLst>
        </pc:spChg>
        <pc:spChg chg="add mod">
          <ac:chgData name="Cholette,Melissa (elle | she, her) (ECCC)" userId="d1681f99-91c6-42f6-9d8f-2571876a63e4" providerId="ADAL" clId="{421348C6-4A1B-46B5-8BCF-0F67F74F4EC8}" dt="2025-05-28T00:26:56.735" v="102" actId="1076"/>
          <ac:spMkLst>
            <pc:docMk/>
            <pc:sldMk cId="2218267058" sldId="285"/>
            <ac:spMk id="8" creationId="{9A709100-DF4B-F02F-AE17-A5403BBA98D3}"/>
          </ac:spMkLst>
        </pc:spChg>
        <pc:picChg chg="add mod">
          <ac:chgData name="Cholette,Melissa (elle | she, her) (ECCC)" userId="d1681f99-91c6-42f6-9d8f-2571876a63e4" providerId="ADAL" clId="{421348C6-4A1B-46B5-8BCF-0F67F74F4EC8}" dt="2025-05-28T00:26:56.735" v="102" actId="1076"/>
          <ac:picMkLst>
            <pc:docMk/>
            <pc:sldMk cId="2218267058" sldId="285"/>
            <ac:picMk id="4" creationId="{E6E3F997-91A7-0745-7287-BEEA9C2F45C8}"/>
          </ac:picMkLst>
        </pc:picChg>
        <pc:picChg chg="del">
          <ac:chgData name="Cholette,Melissa (elle | she, her) (ECCC)" userId="d1681f99-91c6-42f6-9d8f-2571876a63e4" providerId="ADAL" clId="{421348C6-4A1B-46B5-8BCF-0F67F74F4EC8}" dt="2025-05-28T00:25:58.498" v="89" actId="478"/>
          <ac:picMkLst>
            <pc:docMk/>
            <pc:sldMk cId="2218267058" sldId="285"/>
            <ac:picMk id="5" creationId="{B0F80C5F-0026-55C4-81DF-1A055BB4C9C8}"/>
          </ac:picMkLst>
        </pc:picChg>
        <pc:picChg chg="mod">
          <ac:chgData name="Cholette,Melissa (elle | she, her) (ECCC)" userId="d1681f99-91c6-42f6-9d8f-2571876a63e4" providerId="ADAL" clId="{421348C6-4A1B-46B5-8BCF-0F67F74F4EC8}" dt="2025-05-28T00:26:58.722" v="103" actId="1076"/>
          <ac:picMkLst>
            <pc:docMk/>
            <pc:sldMk cId="2218267058" sldId="285"/>
            <ac:picMk id="14338" creationId="{22FAA51B-1D55-1DFF-000F-BA04FF46DF91}"/>
          </ac:picMkLst>
        </pc:picChg>
      </pc:sldChg>
      <pc:sldChg chg="addSp delSp modSp add mod">
        <pc:chgData name="Cholette,Melissa (elle | she, her) (ECCC)" userId="d1681f99-91c6-42f6-9d8f-2571876a63e4" providerId="ADAL" clId="{421348C6-4A1B-46B5-8BCF-0F67F74F4EC8}" dt="2025-05-28T00:27:11.235" v="105" actId="1076"/>
        <pc:sldMkLst>
          <pc:docMk/>
          <pc:sldMk cId="4258094879" sldId="286"/>
        </pc:sldMkLst>
        <pc:spChg chg="del">
          <ac:chgData name="Cholette,Melissa (elle | she, her) (ECCC)" userId="d1681f99-91c6-42f6-9d8f-2571876a63e4" providerId="ADAL" clId="{421348C6-4A1B-46B5-8BCF-0F67F74F4EC8}" dt="2025-05-28T00:26:04.654" v="93" actId="478"/>
          <ac:spMkLst>
            <pc:docMk/>
            <pc:sldMk cId="4258094879" sldId="286"/>
            <ac:spMk id="2" creationId="{249FFA87-2499-C337-41E0-5C2D829E21E2}"/>
          </ac:spMkLst>
        </pc:spChg>
        <pc:spChg chg="add mod">
          <ac:chgData name="Cholette,Melissa (elle | she, her) (ECCC)" userId="d1681f99-91c6-42f6-9d8f-2571876a63e4" providerId="ADAL" clId="{421348C6-4A1B-46B5-8BCF-0F67F74F4EC8}" dt="2025-05-28T00:26:07.785" v="96"/>
          <ac:spMkLst>
            <pc:docMk/>
            <pc:sldMk cId="4258094879" sldId="286"/>
            <ac:spMk id="3" creationId="{65EC27FD-D755-5B31-4931-BD4BBC534B33}"/>
          </ac:spMkLst>
        </pc:spChg>
        <pc:spChg chg="del">
          <ac:chgData name="Cholette,Melissa (elle | she, her) (ECCC)" userId="d1681f99-91c6-42f6-9d8f-2571876a63e4" providerId="ADAL" clId="{421348C6-4A1B-46B5-8BCF-0F67F74F4EC8}" dt="2025-05-28T00:26:05.873" v="94" actId="478"/>
          <ac:spMkLst>
            <pc:docMk/>
            <pc:sldMk cId="4258094879" sldId="286"/>
            <ac:spMk id="6" creationId="{DF0012C4-49E0-341B-C4F2-506183B5A51B}"/>
          </ac:spMkLst>
        </pc:spChg>
        <pc:spChg chg="add mod">
          <ac:chgData name="Cholette,Melissa (elle | she, her) (ECCC)" userId="d1681f99-91c6-42f6-9d8f-2571876a63e4" providerId="ADAL" clId="{421348C6-4A1B-46B5-8BCF-0F67F74F4EC8}" dt="2025-05-28T00:27:11.235" v="105" actId="1076"/>
          <ac:spMkLst>
            <pc:docMk/>
            <pc:sldMk cId="4258094879" sldId="286"/>
            <ac:spMk id="8" creationId="{9F992B03-52AA-B659-96EF-DD41415CF194}"/>
          </ac:spMkLst>
        </pc:spChg>
        <pc:picChg chg="add mod">
          <ac:chgData name="Cholette,Melissa (elle | she, her) (ECCC)" userId="d1681f99-91c6-42f6-9d8f-2571876a63e4" providerId="ADAL" clId="{421348C6-4A1B-46B5-8BCF-0F67F74F4EC8}" dt="2025-05-28T00:27:11.235" v="105" actId="1076"/>
          <ac:picMkLst>
            <pc:docMk/>
            <pc:sldMk cId="4258094879" sldId="286"/>
            <ac:picMk id="4" creationId="{9806711F-CBCF-BE9F-6B51-B806EFE8EDE2}"/>
          </ac:picMkLst>
        </pc:picChg>
        <pc:picChg chg="del">
          <ac:chgData name="Cholette,Melissa (elle | she, her) (ECCC)" userId="d1681f99-91c6-42f6-9d8f-2571876a63e4" providerId="ADAL" clId="{421348C6-4A1B-46B5-8BCF-0F67F74F4EC8}" dt="2025-05-28T00:26:06.169" v="95" actId="478"/>
          <ac:picMkLst>
            <pc:docMk/>
            <pc:sldMk cId="4258094879" sldId="286"/>
            <ac:picMk id="5" creationId="{CDB590F5-143B-49C8-524B-247CA67836D4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14A0DC3-7C03-BE20-B8E1-9C861E4BBC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CA"/>
              <a:t>Modifier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7133EC2-C90A-0EB4-B5B9-62FC324148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CA"/>
              <a:t>Modifier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7532F9C-A98B-40DC-D325-9BEF7B03A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DC5276-96F0-4F73-A902-CC30A9885ADB}" type="datetimeFigureOut">
              <a:rPr lang="fr-CA" smtClean="0"/>
              <a:t>2025-05-28</a:t>
            </a:fld>
            <a:endParaRPr lang="fr-CA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E337BE0-0137-1FE2-065E-AD468896EB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F1AEA6C-AA6F-DF12-7DDC-7EF5DE2927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16DD78-2644-46B6-BA04-421025D4E975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7004737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2A54E21-DB47-D15F-B9A5-206B366920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Modifier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DA71F320-5053-31F2-D672-3B47AC628D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8511866-1543-8FA4-376B-A7980FCD18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DC5276-96F0-4F73-A902-CC30A9885ADB}" type="datetimeFigureOut">
              <a:rPr lang="fr-CA" smtClean="0"/>
              <a:t>2025-05-28</a:t>
            </a:fld>
            <a:endParaRPr lang="fr-CA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7E1D6C6-997C-EC92-91AB-629E8F6ADB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A645618-306A-F3B9-8E71-AE954A919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16DD78-2644-46B6-BA04-421025D4E975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0863848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818EEEF0-AD6A-5D1D-D29E-3F9D8F711A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CA"/>
              <a:t>Modifier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CC8EFF29-0052-8764-9D28-D8DB46BAD2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DD02755-F738-FECE-A0EB-B65DF5BEE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DC5276-96F0-4F73-A902-CC30A9885ADB}" type="datetimeFigureOut">
              <a:rPr lang="fr-CA" smtClean="0"/>
              <a:t>2025-05-28</a:t>
            </a:fld>
            <a:endParaRPr lang="fr-CA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9AE3884-2698-0764-21C8-5FC7000BAC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3D62690-D10C-1398-C0F1-6AA63C789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16DD78-2644-46B6-BA04-421025D4E975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5693493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1424D8A-DDA4-27AE-46EC-E82213F980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Modifier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579A68E-8B26-3FFB-E0C7-985B852085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EA48E52-7F53-A13B-685B-EF14F43743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DC5276-96F0-4F73-A902-CC30A9885ADB}" type="datetimeFigureOut">
              <a:rPr lang="fr-CA" smtClean="0"/>
              <a:t>2025-05-28</a:t>
            </a:fld>
            <a:endParaRPr lang="fr-CA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83FEA87-53B6-F62B-B442-CCFF3AA148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0BC1C1E-1B7A-F464-7EDB-3EAFE990E3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16DD78-2644-46B6-BA04-421025D4E975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6922107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325DACF-9930-125D-99B8-8FC022D3D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CA"/>
              <a:t>Modifier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2E29AC0-1D02-EF67-62A3-53BAA823F0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fr-CA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F36F6FB-8BDE-1ABF-EA2C-F1934ADF2E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DC5276-96F0-4F73-A902-CC30A9885ADB}" type="datetimeFigureOut">
              <a:rPr lang="fr-CA" smtClean="0"/>
              <a:t>2025-05-28</a:t>
            </a:fld>
            <a:endParaRPr lang="fr-CA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CE8FD30-3BA3-E11A-D8F6-C5E347D1BE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954A862-14DE-76B1-0211-F984E04B4D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16DD78-2644-46B6-BA04-421025D4E975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0457018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DB38C5D-4AE7-C10D-4799-261C58BC2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Modifier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19A2570-38AF-562F-312F-75762057B86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25B796CB-7E83-FE05-548C-44295E5B8D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B6B7115-2E73-6519-5989-3CE0C82F4C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DC5276-96F0-4F73-A902-CC30A9885ADB}" type="datetimeFigureOut">
              <a:rPr lang="fr-CA" smtClean="0"/>
              <a:t>2025-05-28</a:t>
            </a:fld>
            <a:endParaRPr lang="fr-CA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6CCF44A-5B3D-762F-D3B2-3D17D5B744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B0EB310-76E4-A035-EF58-A5554C548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16DD78-2644-46B6-BA04-421025D4E975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5822983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7F4E0AC-C470-3BEA-26DA-1D86B07550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CA"/>
              <a:t>Modifier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0B2F3FB-E656-AD45-8F7F-16A652B702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CA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F87D8AA9-1A2D-0522-DEEE-99276852E1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FB8C5AA5-DC5B-D4BD-6F71-F407235B8AB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CA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CF2DA8FF-E250-7E26-C93D-CF17B5CF068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DFEE623D-1D9E-591C-11A1-109C6F6F19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DC5276-96F0-4F73-A902-CC30A9885ADB}" type="datetimeFigureOut">
              <a:rPr lang="fr-CA" smtClean="0"/>
              <a:t>2025-05-28</a:t>
            </a:fld>
            <a:endParaRPr lang="fr-CA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4F30EB18-C904-7E41-ACE9-4C2C8B7D38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96CF87AD-E298-E896-BF9E-C78D62B10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16DD78-2644-46B6-BA04-421025D4E975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4666375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55E6E6F-D2F1-08DB-FF21-EE1F2E66A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Modifier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D5A3747B-557A-7046-49C1-0834C35DE9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DC5276-96F0-4F73-A902-CC30A9885ADB}" type="datetimeFigureOut">
              <a:rPr lang="fr-CA" smtClean="0"/>
              <a:t>2025-05-28</a:t>
            </a:fld>
            <a:endParaRPr lang="fr-CA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7DE3428B-DA1F-FFF7-FC49-411A74D2C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D9C9322-2DEB-5BB7-B243-16363E0C1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16DD78-2644-46B6-BA04-421025D4E975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8613984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6545B94A-F251-24C9-589D-E7E61CBA4F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DC5276-96F0-4F73-A902-CC30A9885ADB}" type="datetimeFigureOut">
              <a:rPr lang="fr-CA" smtClean="0"/>
              <a:t>2025-05-28</a:t>
            </a:fld>
            <a:endParaRPr lang="fr-CA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8C4B4F8F-70BE-CCB0-1212-933D553F76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AFA9349-505B-D082-56BD-7D4A74405D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16DD78-2644-46B6-BA04-421025D4E975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762868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04F6D03-4800-3CD9-3205-71BD597150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CA"/>
              <a:t>Modifier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023846E-7348-35BF-851C-51E79F229C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73438E5-6DA3-42D6-9C03-E08EE7953F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CA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D611FAA-EF16-8FB6-ACA0-2980993EFB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DC5276-96F0-4F73-A902-CC30A9885ADB}" type="datetimeFigureOut">
              <a:rPr lang="fr-CA" smtClean="0"/>
              <a:t>2025-05-28</a:t>
            </a:fld>
            <a:endParaRPr lang="fr-CA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358C16B8-E59B-8E47-1337-DBB1F23E08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997DBAB-12D8-D8C0-6634-06E884D0D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16DD78-2644-46B6-BA04-421025D4E975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5118369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820C8F6-5A35-13C5-AB25-408EE42A44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CA"/>
              <a:t>Modifier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C2032DC8-B840-33B6-A3E0-03B5A60E096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CA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8E1ED728-A65C-F56A-782C-7740838E8B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CA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B3CF24B8-367D-8852-317F-A6D2F01C42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DC5276-96F0-4F73-A902-CC30A9885ADB}" type="datetimeFigureOut">
              <a:rPr lang="fr-CA" smtClean="0"/>
              <a:t>2025-05-28</a:t>
            </a:fld>
            <a:endParaRPr lang="fr-CA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4AD3E3E-CF5A-0996-36B7-DE5871AE58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1D42D60-39BA-2B36-F7A9-AF1B59B14D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16DD78-2644-46B6-BA04-421025D4E975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2205006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878322C5-CFAA-8CB8-DDDF-613C78F17E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CA"/>
              <a:t>Modifier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09B1CC5-C1C9-0AD2-06AA-9E37E01446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0D00A03-ADC3-B288-73CD-B354F4F3DE5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5DC5276-96F0-4F73-A902-CC30A9885ADB}" type="datetimeFigureOut">
              <a:rPr lang="fr-CA" smtClean="0"/>
              <a:t>2025-05-28</a:t>
            </a:fld>
            <a:endParaRPr lang="fr-CA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7474D4E-647B-D2FA-FF82-D1936C5023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fr-CA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DD8C73F-DA2A-24BA-53AE-CD8C77F419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216DD78-2644-46B6-BA04-421025D4E975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2267813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8CFED1A-5638-0806-A1F4-5DED2A72C6F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CA" dirty="0" err="1"/>
              <a:t>Compte_mui</a:t>
            </a:r>
            <a:r>
              <a:rPr lang="fr-CA" dirty="0"/>
              <a:t> v5.4.3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A3BAD906-5919-97AD-04C3-77CB3BE5436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CA" dirty="0"/>
              <a:t>Melissa Cholette</a:t>
            </a:r>
          </a:p>
          <a:p>
            <a:r>
              <a:rPr lang="fr-CA" dirty="0"/>
              <a:t>May 2025</a:t>
            </a:r>
          </a:p>
        </p:txBody>
      </p:sp>
    </p:spTree>
    <p:extLst>
      <p:ext uri="{BB962C8B-B14F-4D97-AF65-F5344CB8AC3E}">
        <p14:creationId xmlns:p14="http://schemas.microsoft.com/office/powerpoint/2010/main" val="7106002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CC7497-0A4F-1376-E3AA-EA735093B0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E0455D77-9B24-37C4-8AD4-1CD200E474D8}"/>
              </a:ext>
            </a:extLst>
          </p:cNvPr>
          <p:cNvSpPr txBox="1"/>
          <p:nvPr/>
        </p:nvSpPr>
        <p:spPr>
          <a:xfrm>
            <a:off x="2057400" y="120316"/>
            <a:ext cx="5534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/>
              <a:t>CTL vs. LT3-v1.3 (OLD_3MOM)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033B3C3-0273-D11A-C84D-EC17CA8C3C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94635"/>
            <a:ext cx="6362700" cy="523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FA8FA2B7-8AB0-C990-FA93-A836CC6FC1DA}"/>
              </a:ext>
            </a:extLst>
          </p:cNvPr>
          <p:cNvSpPr txBox="1"/>
          <p:nvPr/>
        </p:nvSpPr>
        <p:spPr>
          <a:xfrm>
            <a:off x="1416093" y="769883"/>
            <a:ext cx="1720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/>
              <a:t>11.43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D9800906-19B1-BC0B-8768-DBFFFD8E54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7163" y="1139215"/>
            <a:ext cx="6362700" cy="523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1608A2D2-825D-B94D-F7B6-04B9500D1E52}"/>
              </a:ext>
            </a:extLst>
          </p:cNvPr>
          <p:cNvSpPr txBox="1"/>
          <p:nvPr/>
        </p:nvSpPr>
        <p:spPr>
          <a:xfrm>
            <a:off x="6450932" y="769883"/>
            <a:ext cx="1720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/>
              <a:t>9.03</a:t>
            </a:r>
          </a:p>
        </p:txBody>
      </p:sp>
    </p:spTree>
    <p:extLst>
      <p:ext uri="{BB962C8B-B14F-4D97-AF65-F5344CB8AC3E}">
        <p14:creationId xmlns:p14="http://schemas.microsoft.com/office/powerpoint/2010/main" val="27573487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58E815-AB9E-7058-23EF-43419756C1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9B40A106-7EE7-CCD8-25ED-351D937477D0}"/>
              </a:ext>
            </a:extLst>
          </p:cNvPr>
          <p:cNvSpPr txBox="1"/>
          <p:nvPr/>
        </p:nvSpPr>
        <p:spPr>
          <a:xfrm>
            <a:off x="2057400" y="120316"/>
            <a:ext cx="5534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/>
              <a:t>CTL vs. LT3-v1.3 (OLD_3MOM)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1DFB37F1-E2E8-D52B-7EFF-17954C2394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15" y="1569140"/>
            <a:ext cx="6051885" cy="3852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C3D1D3EA-8A9E-430A-1A54-B65A1EC4128B}"/>
              </a:ext>
            </a:extLst>
          </p:cNvPr>
          <p:cNvSpPr txBox="1"/>
          <p:nvPr/>
        </p:nvSpPr>
        <p:spPr>
          <a:xfrm>
            <a:off x="1416093" y="769883"/>
            <a:ext cx="1720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/>
              <a:t>22.97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378D0070-0DF5-CED0-8A5B-C2653DCAC4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4384" y="1671270"/>
            <a:ext cx="5967648" cy="3798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A16FD151-8EE3-9A3A-ACCD-FADBD8FCDCEB}"/>
              </a:ext>
            </a:extLst>
          </p:cNvPr>
          <p:cNvSpPr txBox="1"/>
          <p:nvPr/>
        </p:nvSpPr>
        <p:spPr>
          <a:xfrm>
            <a:off x="6246395" y="844728"/>
            <a:ext cx="1720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/>
              <a:t>22.96</a:t>
            </a:r>
          </a:p>
        </p:txBody>
      </p:sp>
    </p:spTree>
    <p:extLst>
      <p:ext uri="{BB962C8B-B14F-4D97-AF65-F5344CB8AC3E}">
        <p14:creationId xmlns:p14="http://schemas.microsoft.com/office/powerpoint/2010/main" val="9277880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27139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3497A1-C968-C640-A4AE-4BCA8E0B9F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293FEF4A-E01E-3F01-C4F3-660B0DFD915D}"/>
              </a:ext>
            </a:extLst>
          </p:cNvPr>
          <p:cNvSpPr txBox="1"/>
          <p:nvPr/>
        </p:nvSpPr>
        <p:spPr>
          <a:xfrm>
            <a:off x="2057400" y="120316"/>
            <a:ext cx="5534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/>
              <a:t>CTL vs. LT3-v1.3 (NEW_3MOM)</a:t>
            </a:r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DE9F89AE-1E80-A36A-29C6-262CEF2787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1" y="978067"/>
            <a:ext cx="4486275" cy="523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D92DD539-E1C4-EC12-1DFD-0BB4D67D2594}"/>
              </a:ext>
            </a:extLst>
          </p:cNvPr>
          <p:cNvSpPr txBox="1"/>
          <p:nvPr/>
        </p:nvSpPr>
        <p:spPr>
          <a:xfrm>
            <a:off x="794084" y="938325"/>
            <a:ext cx="1720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/>
              <a:t>1.26</a:t>
            </a: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438F45AF-FAE2-BC34-ED7B-C6BC5BF8F2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852" y="1017809"/>
            <a:ext cx="4486275" cy="523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3C1A2119-6E8B-4FC2-7562-AA291D9B988F}"/>
              </a:ext>
            </a:extLst>
          </p:cNvPr>
          <p:cNvSpPr txBox="1"/>
          <p:nvPr/>
        </p:nvSpPr>
        <p:spPr>
          <a:xfrm>
            <a:off x="4940844" y="978067"/>
            <a:ext cx="1720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/>
              <a:t>1.26</a:t>
            </a:r>
          </a:p>
        </p:txBody>
      </p:sp>
    </p:spTree>
    <p:extLst>
      <p:ext uri="{BB962C8B-B14F-4D97-AF65-F5344CB8AC3E}">
        <p14:creationId xmlns:p14="http://schemas.microsoft.com/office/powerpoint/2010/main" val="33637743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93EE9B-CE2F-CEDA-AA23-9E5787924A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FA7D60B1-C61E-7F5E-9EF7-86059CE9E0F1}"/>
              </a:ext>
            </a:extLst>
          </p:cNvPr>
          <p:cNvSpPr txBox="1"/>
          <p:nvPr/>
        </p:nvSpPr>
        <p:spPr>
          <a:xfrm>
            <a:off x="2057400" y="120316"/>
            <a:ext cx="5534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/>
              <a:t>CTL vs. LT3-v1.3 (NEW_3MOM)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0B82763-0AD0-1CDF-7D9D-191213B852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169" y="1126093"/>
            <a:ext cx="4486275" cy="523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A9ACA819-367D-B12E-40F1-EB8B19A775A7}"/>
              </a:ext>
            </a:extLst>
          </p:cNvPr>
          <p:cNvSpPr txBox="1"/>
          <p:nvPr/>
        </p:nvSpPr>
        <p:spPr>
          <a:xfrm>
            <a:off x="505326" y="1046609"/>
            <a:ext cx="1720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/>
              <a:t>4.12</a:t>
            </a: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CD6CAE59-3334-106D-BA74-FB4745D9C0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4663" y="1231275"/>
            <a:ext cx="4486275" cy="523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492109D1-CC79-5A2E-3CE1-8A35B16DB789}"/>
              </a:ext>
            </a:extLst>
          </p:cNvPr>
          <p:cNvSpPr txBox="1"/>
          <p:nvPr/>
        </p:nvSpPr>
        <p:spPr>
          <a:xfrm>
            <a:off x="4940844" y="978067"/>
            <a:ext cx="1720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/>
              <a:t>4.09</a:t>
            </a:r>
          </a:p>
        </p:txBody>
      </p:sp>
    </p:spTree>
    <p:extLst>
      <p:ext uri="{BB962C8B-B14F-4D97-AF65-F5344CB8AC3E}">
        <p14:creationId xmlns:p14="http://schemas.microsoft.com/office/powerpoint/2010/main" val="2882337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25D5FC-0642-2928-613F-9316311B44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77339A58-301E-B425-70B0-66BBC0556243}"/>
              </a:ext>
            </a:extLst>
          </p:cNvPr>
          <p:cNvSpPr txBox="1"/>
          <p:nvPr/>
        </p:nvSpPr>
        <p:spPr>
          <a:xfrm>
            <a:off x="2057400" y="120316"/>
            <a:ext cx="5534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/>
              <a:t>CTL vs. LT3-v1.3 (NEW_3MOM)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C1386F-BFFE-6DEE-2706-FCA7914EF6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98382"/>
            <a:ext cx="6362700" cy="523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4BA24E70-E9F4-9312-AC6D-A48AF90311B8}"/>
              </a:ext>
            </a:extLst>
          </p:cNvPr>
          <p:cNvSpPr txBox="1"/>
          <p:nvPr/>
        </p:nvSpPr>
        <p:spPr>
          <a:xfrm>
            <a:off x="902368" y="673630"/>
            <a:ext cx="1720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/>
              <a:t>12.7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503E0B5E-375A-25C6-9DE8-4B74422C9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9881" y="1098382"/>
            <a:ext cx="6362700" cy="523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84D507C4-E8F7-EDE8-8823-B0CE56C24EA8}"/>
              </a:ext>
            </a:extLst>
          </p:cNvPr>
          <p:cNvSpPr txBox="1"/>
          <p:nvPr/>
        </p:nvSpPr>
        <p:spPr>
          <a:xfrm>
            <a:off x="6362700" y="701340"/>
            <a:ext cx="1720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/>
              <a:t>13.22</a:t>
            </a:r>
          </a:p>
        </p:txBody>
      </p:sp>
    </p:spTree>
    <p:extLst>
      <p:ext uri="{BB962C8B-B14F-4D97-AF65-F5344CB8AC3E}">
        <p14:creationId xmlns:p14="http://schemas.microsoft.com/office/powerpoint/2010/main" val="37390871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C04505-6A9F-2082-1DD3-6E0B90E28D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2F59AFE9-FD7D-8789-360C-EA6EA8CC8006}"/>
              </a:ext>
            </a:extLst>
          </p:cNvPr>
          <p:cNvSpPr txBox="1"/>
          <p:nvPr/>
        </p:nvSpPr>
        <p:spPr>
          <a:xfrm>
            <a:off x="2057400" y="120316"/>
            <a:ext cx="5534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/>
              <a:t>CTL vs. LT3-v1.3 (NEW_3MOM)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2FED3AE7-5C4C-6485-61E8-548516AB7E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03551"/>
            <a:ext cx="6260431" cy="3985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002D21EB-0358-71AB-9069-7FBDD19FCEFE}"/>
              </a:ext>
            </a:extLst>
          </p:cNvPr>
          <p:cNvSpPr txBox="1"/>
          <p:nvPr/>
        </p:nvSpPr>
        <p:spPr>
          <a:xfrm>
            <a:off x="1088858" y="1070672"/>
            <a:ext cx="1720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/>
              <a:t>23.84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4DC8572C-23B7-FC90-E1A1-53C2313B4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3177" y="1803551"/>
            <a:ext cx="6260431" cy="3985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01242C71-0191-8185-A8DE-D607F37EBAFE}"/>
              </a:ext>
            </a:extLst>
          </p:cNvPr>
          <p:cNvSpPr txBox="1"/>
          <p:nvPr/>
        </p:nvSpPr>
        <p:spPr>
          <a:xfrm>
            <a:off x="6480886" y="1070672"/>
            <a:ext cx="1720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/>
              <a:t>25.14</a:t>
            </a:r>
          </a:p>
        </p:txBody>
      </p:sp>
    </p:spTree>
    <p:extLst>
      <p:ext uri="{BB962C8B-B14F-4D97-AF65-F5344CB8AC3E}">
        <p14:creationId xmlns:p14="http://schemas.microsoft.com/office/powerpoint/2010/main" val="36423666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696E8E-D50C-49C9-94F2-9DCC6C762D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898554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E83D96-E739-66E3-F952-F41DF03B0E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DB80DA2D-CE57-59D6-4B30-493A3743968F}"/>
              </a:ext>
            </a:extLst>
          </p:cNvPr>
          <p:cNvSpPr txBox="1"/>
          <p:nvPr/>
        </p:nvSpPr>
        <p:spPr>
          <a:xfrm>
            <a:off x="2057400" y="120316"/>
            <a:ext cx="5534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/>
              <a:t>CTL vs. LT3-v1.4 (OLD_3MOM)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AB9919-120F-BBBC-C424-4DBED182F5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421" y="809625"/>
            <a:ext cx="4486275" cy="523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8C395F08-D3F8-58E3-DE9D-980AD89ABBF2}"/>
              </a:ext>
            </a:extLst>
          </p:cNvPr>
          <p:cNvSpPr txBox="1"/>
          <p:nvPr/>
        </p:nvSpPr>
        <p:spPr>
          <a:xfrm>
            <a:off x="1416093" y="769883"/>
            <a:ext cx="1720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/>
              <a:t>1.24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3E268E79-8A73-67F1-935E-CEBE89F0CEB0}"/>
              </a:ext>
            </a:extLst>
          </p:cNvPr>
          <p:cNvSpPr txBox="1"/>
          <p:nvPr/>
        </p:nvSpPr>
        <p:spPr>
          <a:xfrm>
            <a:off x="5235742" y="849367"/>
            <a:ext cx="1720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/>
              <a:t>1.26</a:t>
            </a:r>
          </a:p>
        </p:txBody>
      </p:sp>
      <p:pic>
        <p:nvPicPr>
          <p:cNvPr id="20482" name="Picture 2">
            <a:extLst>
              <a:ext uri="{FF2B5EF4-FFF2-40B4-BE49-F238E27FC236}">
                <a16:creationId xmlns:a16="http://schemas.microsoft.com/office/drawing/2014/main" id="{36BCA11E-F800-F7C7-9216-871C8EA17B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849367"/>
            <a:ext cx="4486275" cy="523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97035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419148-2C4C-EDA7-528D-96303BB081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EB23CF9E-04F4-B966-0B69-8F932C1403F8}"/>
              </a:ext>
            </a:extLst>
          </p:cNvPr>
          <p:cNvSpPr txBox="1"/>
          <p:nvPr/>
        </p:nvSpPr>
        <p:spPr>
          <a:xfrm>
            <a:off x="2057400" y="120316"/>
            <a:ext cx="5534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/>
              <a:t>CTL vs. LT3-v1.4 (OLD_3MOM)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DF9BBE-7C77-932C-B107-337A413ADC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388" y="849367"/>
            <a:ext cx="4486275" cy="523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BCE879B4-C80B-391F-4D01-D79BDE0AF6DC}"/>
              </a:ext>
            </a:extLst>
          </p:cNvPr>
          <p:cNvSpPr txBox="1"/>
          <p:nvPr/>
        </p:nvSpPr>
        <p:spPr>
          <a:xfrm>
            <a:off x="1416093" y="769883"/>
            <a:ext cx="1720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/>
              <a:t>3.01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A5C6B1D5-5756-246A-FAB6-49D9042475BC}"/>
              </a:ext>
            </a:extLst>
          </p:cNvPr>
          <p:cNvSpPr txBox="1"/>
          <p:nvPr/>
        </p:nvSpPr>
        <p:spPr>
          <a:xfrm>
            <a:off x="5235742" y="849367"/>
            <a:ext cx="1720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/>
              <a:t>3.05</a:t>
            </a:r>
          </a:p>
        </p:txBody>
      </p:sp>
      <p:pic>
        <p:nvPicPr>
          <p:cNvPr id="19458" name="Picture 2">
            <a:extLst>
              <a:ext uri="{FF2B5EF4-FFF2-40B4-BE49-F238E27FC236}">
                <a16:creationId xmlns:a16="http://schemas.microsoft.com/office/drawing/2014/main" id="{451FD80F-379F-B306-8D52-450823E136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2499" y="849367"/>
            <a:ext cx="4486275" cy="523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36811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F8043981-2207-810C-C1D8-D91DEFFBAD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1D configurations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C67BC51D-E653-CC50-8BE0-053FAEF1CB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CA" dirty="0"/>
              <a:t>3 simulations</a:t>
            </a:r>
          </a:p>
          <a:p>
            <a:r>
              <a:rPr lang="fr-CA" dirty="0"/>
              <a:t>V5.4.3+dev-opt: CONTROL</a:t>
            </a:r>
          </a:p>
          <a:p>
            <a:r>
              <a:rPr lang="fr-CA" dirty="0"/>
              <a:t>V5.4.3+dev-opt+LT3-v1.3: replace </a:t>
            </a:r>
            <a:r>
              <a:rPr lang="fr-CA" dirty="0" err="1"/>
              <a:t>mu_i</a:t>
            </a:r>
            <a:r>
              <a:rPr lang="fr-CA" dirty="0"/>
              <a:t> </a:t>
            </a:r>
            <a:r>
              <a:rPr lang="fr-CA" dirty="0" err="1"/>
              <a:t>approach</a:t>
            </a:r>
            <a:r>
              <a:rPr lang="fr-CA" dirty="0"/>
              <a:t> </a:t>
            </a:r>
            <a:r>
              <a:rPr lang="fr-CA" dirty="0" err="1"/>
              <a:t>with</a:t>
            </a:r>
            <a:r>
              <a:rPr lang="fr-CA" dirty="0"/>
              <a:t> LT3-v1.3</a:t>
            </a:r>
          </a:p>
          <a:p>
            <a:r>
              <a:rPr lang="fr-CA" dirty="0"/>
              <a:t>V5.4.3+dev-opt+LT3-v1.4: for full3mom</a:t>
            </a:r>
          </a:p>
        </p:txBody>
      </p:sp>
    </p:spTree>
    <p:extLst>
      <p:ext uri="{BB962C8B-B14F-4D97-AF65-F5344CB8AC3E}">
        <p14:creationId xmlns:p14="http://schemas.microsoft.com/office/powerpoint/2010/main" val="16682566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9EA327-6555-F1BE-321F-3D5AEE219B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C3586D91-40AE-37A0-4615-3D58FB49628D}"/>
              </a:ext>
            </a:extLst>
          </p:cNvPr>
          <p:cNvSpPr txBox="1"/>
          <p:nvPr/>
        </p:nvSpPr>
        <p:spPr>
          <a:xfrm>
            <a:off x="2057400" y="120316"/>
            <a:ext cx="5534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/>
              <a:t>CTL vs. LT3-v1.4 (OLD_3MOM)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DEED7BA-1DB9-A303-EF60-5AB805E681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94635"/>
            <a:ext cx="6362700" cy="523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15274D15-B9FB-F36C-BAC4-3DF4F3BD3A88}"/>
              </a:ext>
            </a:extLst>
          </p:cNvPr>
          <p:cNvSpPr txBox="1"/>
          <p:nvPr/>
        </p:nvSpPr>
        <p:spPr>
          <a:xfrm>
            <a:off x="1416093" y="769883"/>
            <a:ext cx="1720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/>
              <a:t>11.43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77A4554F-A5A3-4D1B-F584-2D60A03323B4}"/>
              </a:ext>
            </a:extLst>
          </p:cNvPr>
          <p:cNvSpPr txBox="1"/>
          <p:nvPr/>
        </p:nvSpPr>
        <p:spPr>
          <a:xfrm>
            <a:off x="6450932" y="769883"/>
            <a:ext cx="1720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/>
              <a:t>9.05</a:t>
            </a:r>
          </a:p>
        </p:txBody>
      </p:sp>
      <p:pic>
        <p:nvPicPr>
          <p:cNvPr id="18434" name="Picture 2">
            <a:extLst>
              <a:ext uri="{FF2B5EF4-FFF2-40B4-BE49-F238E27FC236}">
                <a16:creationId xmlns:a16="http://schemas.microsoft.com/office/drawing/2014/main" id="{62514F92-0FF0-F317-8560-ADE70F0875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1069" y="1139215"/>
            <a:ext cx="6362700" cy="523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28994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1EDC09-656B-0552-93D8-1C7A9E44CA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CE8C129D-32B7-1C45-8614-55290EC4B21B}"/>
              </a:ext>
            </a:extLst>
          </p:cNvPr>
          <p:cNvSpPr txBox="1"/>
          <p:nvPr/>
        </p:nvSpPr>
        <p:spPr>
          <a:xfrm>
            <a:off x="2057400" y="120316"/>
            <a:ext cx="5534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/>
              <a:t>CTL vs. LT3-v1.4 (OLD_3MOM)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0DD35305-625A-6D36-CC68-F8937D84D3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15" y="1569140"/>
            <a:ext cx="6051885" cy="3852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196CD20B-CB0B-40E1-04BF-DC7878DB8C47}"/>
              </a:ext>
            </a:extLst>
          </p:cNvPr>
          <p:cNvSpPr txBox="1"/>
          <p:nvPr/>
        </p:nvSpPr>
        <p:spPr>
          <a:xfrm>
            <a:off x="1416093" y="769883"/>
            <a:ext cx="1720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/>
              <a:t>22.97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58937F2A-975A-8908-E830-5008EAF41E21}"/>
              </a:ext>
            </a:extLst>
          </p:cNvPr>
          <p:cNvSpPr txBox="1"/>
          <p:nvPr/>
        </p:nvSpPr>
        <p:spPr>
          <a:xfrm>
            <a:off x="6246395" y="844728"/>
            <a:ext cx="1720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/>
              <a:t>22.78</a:t>
            </a:r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213CBD34-D05B-76B4-4A01-5D372FBA34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2612" y="1607970"/>
            <a:ext cx="6051885" cy="3852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67188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2C925F-7D09-A966-2F48-97ACD8C0E1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761604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9CFDE7-295E-CE4D-C7BE-BA9E79F0AF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9B33083A-2DE6-7CDB-6C9D-F902A6CBF483}"/>
              </a:ext>
            </a:extLst>
          </p:cNvPr>
          <p:cNvSpPr txBox="1"/>
          <p:nvPr/>
        </p:nvSpPr>
        <p:spPr>
          <a:xfrm>
            <a:off x="2057400" y="120316"/>
            <a:ext cx="5534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/>
              <a:t>CTL vs. LT3-v1.4 (NEW_3MOM)</a:t>
            </a:r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98A274A2-2664-2E54-63DF-C2F8B442EB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1" y="978067"/>
            <a:ext cx="4486275" cy="523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2E14F6B8-A823-A197-9B35-873529961DF1}"/>
              </a:ext>
            </a:extLst>
          </p:cNvPr>
          <p:cNvSpPr txBox="1"/>
          <p:nvPr/>
        </p:nvSpPr>
        <p:spPr>
          <a:xfrm>
            <a:off x="794084" y="938325"/>
            <a:ext cx="1720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/>
              <a:t>1.26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8CC4C32F-A8AC-36DD-6BC5-1435AAA66B38}"/>
              </a:ext>
            </a:extLst>
          </p:cNvPr>
          <p:cNvSpPr txBox="1"/>
          <p:nvPr/>
        </p:nvSpPr>
        <p:spPr>
          <a:xfrm>
            <a:off x="4940844" y="978067"/>
            <a:ext cx="1720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/>
              <a:t>1.25</a:t>
            </a:r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78F059D9-4BA7-ACD2-601B-694E8D6B6D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1102" y="938325"/>
            <a:ext cx="4486275" cy="523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57885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6559AA-B9D2-43D1-7AC2-DA264ACE42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5D5D69A2-0378-59D6-0434-64072CD97834}"/>
              </a:ext>
            </a:extLst>
          </p:cNvPr>
          <p:cNvSpPr txBox="1"/>
          <p:nvPr/>
        </p:nvSpPr>
        <p:spPr>
          <a:xfrm>
            <a:off x="2057400" y="120316"/>
            <a:ext cx="5534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/>
              <a:t>CTL vs. LT3-v1.4 (NEW_3MOM)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CBE2071-CBBA-FEA7-D739-D66466D2D0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169" y="1126093"/>
            <a:ext cx="4486275" cy="523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5C28D1C0-025F-E28C-D0FC-4281956FF509}"/>
              </a:ext>
            </a:extLst>
          </p:cNvPr>
          <p:cNvSpPr txBox="1"/>
          <p:nvPr/>
        </p:nvSpPr>
        <p:spPr>
          <a:xfrm>
            <a:off x="505326" y="1046609"/>
            <a:ext cx="1720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/>
              <a:t>4.12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C9038573-7F33-D420-0346-7DB2D891D063}"/>
              </a:ext>
            </a:extLst>
          </p:cNvPr>
          <p:cNvSpPr txBox="1"/>
          <p:nvPr/>
        </p:nvSpPr>
        <p:spPr>
          <a:xfrm>
            <a:off x="4940844" y="1046609"/>
            <a:ext cx="1720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/>
              <a:t>3.32</a:t>
            </a:r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0C94E8B8-28F1-F8FC-F3AC-0D5502B253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1663" y="1046609"/>
            <a:ext cx="4486275" cy="523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89723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1A69E6-538F-FB66-CE02-47A0B17CDE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C3DF3AD2-75F8-9D2B-2398-62D7719E8A6F}"/>
              </a:ext>
            </a:extLst>
          </p:cNvPr>
          <p:cNvSpPr txBox="1"/>
          <p:nvPr/>
        </p:nvSpPr>
        <p:spPr>
          <a:xfrm>
            <a:off x="2057400" y="120316"/>
            <a:ext cx="5534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/>
              <a:t>CTL vs. LT3-v1.4 (NEW_3MOM)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E03828-255F-CD86-8446-AB0260F5DB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98382"/>
            <a:ext cx="6362700" cy="523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7433BF01-9E3C-69D1-85C3-7AD9FF758C60}"/>
              </a:ext>
            </a:extLst>
          </p:cNvPr>
          <p:cNvSpPr txBox="1"/>
          <p:nvPr/>
        </p:nvSpPr>
        <p:spPr>
          <a:xfrm>
            <a:off x="902368" y="673630"/>
            <a:ext cx="1720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/>
              <a:t>12.7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1C7E13D2-E4AC-E189-CEB2-AEFDB8266BC9}"/>
              </a:ext>
            </a:extLst>
          </p:cNvPr>
          <p:cNvSpPr txBox="1"/>
          <p:nvPr/>
        </p:nvSpPr>
        <p:spPr>
          <a:xfrm>
            <a:off x="6362700" y="701340"/>
            <a:ext cx="1720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/>
              <a:t>12.11</a:t>
            </a: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D4D649EF-A56C-E904-D8F7-D12668CE2F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5976" y="1042962"/>
            <a:ext cx="6362700" cy="523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84899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BB4540-1A9F-4CF0-8ADF-D284DE7A60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737B5B93-873A-863E-DC18-8B00BD18A802}"/>
              </a:ext>
            </a:extLst>
          </p:cNvPr>
          <p:cNvSpPr txBox="1"/>
          <p:nvPr/>
        </p:nvSpPr>
        <p:spPr>
          <a:xfrm>
            <a:off x="2057400" y="120316"/>
            <a:ext cx="5534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/>
              <a:t>CTL vs. LT3-v1.4 (NEW_3MOM)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5C8BE734-35A8-69D8-824C-6CBE2112BE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03551"/>
            <a:ext cx="6260431" cy="3985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04D20843-1BB0-DEAB-7FD2-42A85ADD30B5}"/>
              </a:ext>
            </a:extLst>
          </p:cNvPr>
          <p:cNvSpPr txBox="1"/>
          <p:nvPr/>
        </p:nvSpPr>
        <p:spPr>
          <a:xfrm>
            <a:off x="1088858" y="1070672"/>
            <a:ext cx="1720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/>
              <a:t>23.84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8890470C-AA18-1DAE-8007-626897F5077A}"/>
              </a:ext>
            </a:extLst>
          </p:cNvPr>
          <p:cNvSpPr txBox="1"/>
          <p:nvPr/>
        </p:nvSpPr>
        <p:spPr>
          <a:xfrm>
            <a:off x="6480886" y="1070672"/>
            <a:ext cx="1720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/>
              <a:t>23.25</a:t>
            </a: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57DDABE8-6C6E-54E3-2A4A-5994D10F56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3126" y="1803551"/>
            <a:ext cx="6156158" cy="3918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30159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F6E1BA-87A2-8684-DF27-A44B330CA3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324837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CF234D-2C1D-500A-17C1-A98E1266A7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1DC3598E-4000-976A-6033-A121359BA340}"/>
              </a:ext>
            </a:extLst>
          </p:cNvPr>
          <p:cNvSpPr txBox="1"/>
          <p:nvPr/>
        </p:nvSpPr>
        <p:spPr>
          <a:xfrm>
            <a:off x="2057400" y="120316"/>
            <a:ext cx="5534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/>
              <a:t>LT3-v1.3 vs. LT3-v1.4 (NEW_3MOM)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4A05B16A-5B69-1E51-95BC-AB36CF2F61CF}"/>
              </a:ext>
            </a:extLst>
          </p:cNvPr>
          <p:cNvSpPr txBox="1"/>
          <p:nvPr/>
        </p:nvSpPr>
        <p:spPr>
          <a:xfrm>
            <a:off x="4940844" y="978067"/>
            <a:ext cx="1720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/>
              <a:t>1.25</a:t>
            </a:r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4CCE8D88-9CCB-B99B-BA53-C527EC946E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1102" y="938325"/>
            <a:ext cx="4486275" cy="523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38BB93F-DEB3-DBE0-0A2E-B38C2E7DE6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401" y="1017809"/>
            <a:ext cx="4486275" cy="523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9FADD621-ED70-D816-E4C9-1B51EF0CACD4}"/>
              </a:ext>
            </a:extLst>
          </p:cNvPr>
          <p:cNvSpPr txBox="1"/>
          <p:nvPr/>
        </p:nvSpPr>
        <p:spPr>
          <a:xfrm>
            <a:off x="720393" y="978067"/>
            <a:ext cx="1720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/>
              <a:t>1.26</a:t>
            </a:r>
          </a:p>
        </p:txBody>
      </p:sp>
    </p:spTree>
    <p:extLst>
      <p:ext uri="{BB962C8B-B14F-4D97-AF65-F5344CB8AC3E}">
        <p14:creationId xmlns:p14="http://schemas.microsoft.com/office/powerpoint/2010/main" val="37469923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B1D3B1-0A18-1BE1-8AD1-4D4B47FF00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>
            <a:extLst>
              <a:ext uri="{FF2B5EF4-FFF2-40B4-BE49-F238E27FC236}">
                <a16:creationId xmlns:a16="http://schemas.microsoft.com/office/drawing/2014/main" id="{54B21ABF-1B46-C8F7-798E-4F75712FAF3D}"/>
              </a:ext>
            </a:extLst>
          </p:cNvPr>
          <p:cNvSpPr txBox="1"/>
          <p:nvPr/>
        </p:nvSpPr>
        <p:spPr>
          <a:xfrm>
            <a:off x="4940844" y="978067"/>
            <a:ext cx="1720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/>
              <a:t>3.32</a:t>
            </a:r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AD19C52E-5F06-A958-641C-EE03A633C2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1505" y="1231275"/>
            <a:ext cx="4486275" cy="523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738DE01C-9DCB-EADC-30F6-6B4FBC708527}"/>
              </a:ext>
            </a:extLst>
          </p:cNvPr>
          <p:cNvSpPr txBox="1"/>
          <p:nvPr/>
        </p:nvSpPr>
        <p:spPr>
          <a:xfrm>
            <a:off x="2057400" y="120316"/>
            <a:ext cx="5534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/>
              <a:t>LT3-v1.3 vs. LT3-v1.4 (NEW_3MOM)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F8C33A88-D7D8-4733-F030-EC8D005145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652" y="1299817"/>
            <a:ext cx="4486275" cy="523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EAAAA27F-B91B-2612-0BD3-858FB3692D80}"/>
              </a:ext>
            </a:extLst>
          </p:cNvPr>
          <p:cNvSpPr txBox="1"/>
          <p:nvPr/>
        </p:nvSpPr>
        <p:spPr>
          <a:xfrm>
            <a:off x="364833" y="1046609"/>
            <a:ext cx="1720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/>
              <a:t>4.09</a:t>
            </a:r>
          </a:p>
        </p:txBody>
      </p:sp>
    </p:spTree>
    <p:extLst>
      <p:ext uri="{BB962C8B-B14F-4D97-AF65-F5344CB8AC3E}">
        <p14:creationId xmlns:p14="http://schemas.microsoft.com/office/powerpoint/2010/main" val="26925681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30E2549A-B56D-A59C-AFC9-8F5B5E8A22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421" y="809625"/>
            <a:ext cx="4486275" cy="523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74915BC6-C43A-A768-7ECB-6A295E1DE700}"/>
              </a:ext>
            </a:extLst>
          </p:cNvPr>
          <p:cNvSpPr txBox="1"/>
          <p:nvPr/>
        </p:nvSpPr>
        <p:spPr>
          <a:xfrm>
            <a:off x="2057400" y="120316"/>
            <a:ext cx="5534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/>
              <a:t>CTL: Old vs. new (3-moment)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3C768ED8-020F-0538-DDAF-CB292F0C7C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7280" y="809625"/>
            <a:ext cx="4486275" cy="523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D5C06B08-418C-3709-AC30-619CF05C6D4C}"/>
              </a:ext>
            </a:extLst>
          </p:cNvPr>
          <p:cNvSpPr txBox="1"/>
          <p:nvPr/>
        </p:nvSpPr>
        <p:spPr>
          <a:xfrm>
            <a:off x="1416093" y="769883"/>
            <a:ext cx="1720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/>
              <a:t>1.24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DF53DD87-76AE-F4ED-1C2D-8A148D2C29C2}"/>
              </a:ext>
            </a:extLst>
          </p:cNvPr>
          <p:cNvSpPr txBox="1"/>
          <p:nvPr/>
        </p:nvSpPr>
        <p:spPr>
          <a:xfrm>
            <a:off x="4824663" y="769883"/>
            <a:ext cx="1720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/>
              <a:t>1.26</a:t>
            </a:r>
          </a:p>
        </p:txBody>
      </p:sp>
    </p:spTree>
    <p:extLst>
      <p:ext uri="{BB962C8B-B14F-4D97-AF65-F5344CB8AC3E}">
        <p14:creationId xmlns:p14="http://schemas.microsoft.com/office/powerpoint/2010/main" val="10333660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E9162E-8A38-C1D2-AE6F-6D315B2512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>
            <a:extLst>
              <a:ext uri="{FF2B5EF4-FFF2-40B4-BE49-F238E27FC236}">
                <a16:creationId xmlns:a16="http://schemas.microsoft.com/office/drawing/2014/main" id="{A167E6C8-A7DB-A529-6EEE-9128EBA375FD}"/>
              </a:ext>
            </a:extLst>
          </p:cNvPr>
          <p:cNvSpPr txBox="1"/>
          <p:nvPr/>
        </p:nvSpPr>
        <p:spPr>
          <a:xfrm>
            <a:off x="6362700" y="701340"/>
            <a:ext cx="1720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/>
              <a:t>12.11</a:t>
            </a: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22FAA51B-1D55-1DFF-000F-BA04FF46DF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9300" y="1227628"/>
            <a:ext cx="6362700" cy="523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434EA739-1168-CB70-37B5-FDAC53B8809F}"/>
              </a:ext>
            </a:extLst>
          </p:cNvPr>
          <p:cNvSpPr txBox="1"/>
          <p:nvPr/>
        </p:nvSpPr>
        <p:spPr>
          <a:xfrm>
            <a:off x="2057400" y="120316"/>
            <a:ext cx="5534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/>
              <a:t>LT3-v1.3 vs. LT3-v1.4 (NEW_3MOM)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E6E3F997-91A7-0745-7287-BEEA9C2F45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55338"/>
            <a:ext cx="6362700" cy="523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9A709100-DF4B-F02F-AE17-A5403BBA98D3}"/>
              </a:ext>
            </a:extLst>
          </p:cNvPr>
          <p:cNvSpPr txBox="1"/>
          <p:nvPr/>
        </p:nvSpPr>
        <p:spPr>
          <a:xfrm>
            <a:off x="692819" y="858296"/>
            <a:ext cx="1720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/>
              <a:t>13.22</a:t>
            </a:r>
          </a:p>
        </p:txBody>
      </p:sp>
    </p:spTree>
    <p:extLst>
      <p:ext uri="{BB962C8B-B14F-4D97-AF65-F5344CB8AC3E}">
        <p14:creationId xmlns:p14="http://schemas.microsoft.com/office/powerpoint/2010/main" val="22182670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7FC904-9A29-BF0C-248D-C8D7284FC3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>
            <a:extLst>
              <a:ext uri="{FF2B5EF4-FFF2-40B4-BE49-F238E27FC236}">
                <a16:creationId xmlns:a16="http://schemas.microsoft.com/office/drawing/2014/main" id="{7E742E37-0173-009D-BBA8-FA2891C6B2E7}"/>
              </a:ext>
            </a:extLst>
          </p:cNvPr>
          <p:cNvSpPr txBox="1"/>
          <p:nvPr/>
        </p:nvSpPr>
        <p:spPr>
          <a:xfrm>
            <a:off x="6480886" y="1070672"/>
            <a:ext cx="1720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/>
              <a:t>23.25</a:t>
            </a: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411533CF-5421-6B44-D761-691836B85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3126" y="1803551"/>
            <a:ext cx="6156158" cy="3918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65EC27FD-D755-5B31-4931-BD4BBC534B33}"/>
              </a:ext>
            </a:extLst>
          </p:cNvPr>
          <p:cNvSpPr txBox="1"/>
          <p:nvPr/>
        </p:nvSpPr>
        <p:spPr>
          <a:xfrm>
            <a:off x="2057400" y="120316"/>
            <a:ext cx="5534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/>
              <a:t>LT3-v1.3 vs. LT3-v1.4 (NEW_3MOM)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9806711F-CBCF-BE9F-6B51-B806EFE8ED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29" y="1803551"/>
            <a:ext cx="6260431" cy="3985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9F992B03-52AA-B659-96EF-DD41415CF194}"/>
              </a:ext>
            </a:extLst>
          </p:cNvPr>
          <p:cNvSpPr txBox="1"/>
          <p:nvPr/>
        </p:nvSpPr>
        <p:spPr>
          <a:xfrm>
            <a:off x="785938" y="1070672"/>
            <a:ext cx="1720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/>
              <a:t>25.14</a:t>
            </a:r>
          </a:p>
        </p:txBody>
      </p:sp>
    </p:spTree>
    <p:extLst>
      <p:ext uri="{BB962C8B-B14F-4D97-AF65-F5344CB8AC3E}">
        <p14:creationId xmlns:p14="http://schemas.microsoft.com/office/powerpoint/2010/main" val="42580948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BC42C6-6827-B832-3FA2-DB3CFF21B3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4D2B99D9-24B7-1EFB-DA20-68C1587C3B15}"/>
              </a:ext>
            </a:extLst>
          </p:cNvPr>
          <p:cNvSpPr txBox="1"/>
          <p:nvPr/>
        </p:nvSpPr>
        <p:spPr>
          <a:xfrm>
            <a:off x="2057400" y="120316"/>
            <a:ext cx="5534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/>
              <a:t>CTL: Old vs. new (3-moment)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E66F041-A189-601C-6D8D-8904DC946E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8506" y="849367"/>
            <a:ext cx="4486275" cy="523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C2D00136-CEA7-96AA-997E-C457D71D7B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388" y="849367"/>
            <a:ext cx="4486275" cy="523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572D2EDF-84CE-69C8-8A5C-1C65A3B7C1D7}"/>
              </a:ext>
            </a:extLst>
          </p:cNvPr>
          <p:cNvSpPr txBox="1"/>
          <p:nvPr/>
        </p:nvSpPr>
        <p:spPr>
          <a:xfrm>
            <a:off x="1416093" y="769883"/>
            <a:ext cx="1720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/>
              <a:t>3.01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5914F8A5-53BB-D100-3E48-79E570EA7D9A}"/>
              </a:ext>
            </a:extLst>
          </p:cNvPr>
          <p:cNvSpPr txBox="1"/>
          <p:nvPr/>
        </p:nvSpPr>
        <p:spPr>
          <a:xfrm>
            <a:off x="4824663" y="769883"/>
            <a:ext cx="1720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/>
              <a:t>4.12</a:t>
            </a:r>
          </a:p>
        </p:txBody>
      </p:sp>
    </p:spTree>
    <p:extLst>
      <p:ext uri="{BB962C8B-B14F-4D97-AF65-F5344CB8AC3E}">
        <p14:creationId xmlns:p14="http://schemas.microsoft.com/office/powerpoint/2010/main" val="31386946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F4032A-8CDD-9AA3-712E-8C03043348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3883FF8F-103F-3F8C-6A8A-5F9534F3D12A}"/>
              </a:ext>
            </a:extLst>
          </p:cNvPr>
          <p:cNvSpPr txBox="1"/>
          <p:nvPr/>
        </p:nvSpPr>
        <p:spPr>
          <a:xfrm>
            <a:off x="2057400" y="120316"/>
            <a:ext cx="5534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/>
              <a:t>CTL: Old vs. new (3-moment)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A465A145-DC84-EF4C-4B32-A52859C3DB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94635"/>
            <a:ext cx="6362700" cy="523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051A098C-65C1-1828-B71C-3D818C1F5A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9300" y="1194635"/>
            <a:ext cx="6362700" cy="523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A230146B-2C7A-86BC-6F2C-BEE3124C33C2}"/>
              </a:ext>
            </a:extLst>
          </p:cNvPr>
          <p:cNvSpPr txBox="1"/>
          <p:nvPr/>
        </p:nvSpPr>
        <p:spPr>
          <a:xfrm>
            <a:off x="1416093" y="769883"/>
            <a:ext cx="1720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/>
              <a:t>11.43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CDAB9869-C84D-38BC-7FE8-EC18FA960A79}"/>
              </a:ext>
            </a:extLst>
          </p:cNvPr>
          <p:cNvSpPr txBox="1"/>
          <p:nvPr/>
        </p:nvSpPr>
        <p:spPr>
          <a:xfrm>
            <a:off x="6731668" y="769883"/>
            <a:ext cx="1720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/>
              <a:t>12.7</a:t>
            </a:r>
          </a:p>
        </p:txBody>
      </p:sp>
    </p:spTree>
    <p:extLst>
      <p:ext uri="{BB962C8B-B14F-4D97-AF65-F5344CB8AC3E}">
        <p14:creationId xmlns:p14="http://schemas.microsoft.com/office/powerpoint/2010/main" val="10958339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067AF2-BF8E-6B63-928F-B6B5554042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23BBB4CE-B27B-1149-9CC5-6C31274CA096}"/>
              </a:ext>
            </a:extLst>
          </p:cNvPr>
          <p:cNvSpPr txBox="1"/>
          <p:nvPr/>
        </p:nvSpPr>
        <p:spPr>
          <a:xfrm>
            <a:off x="2057400" y="120316"/>
            <a:ext cx="5534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/>
              <a:t>CTL: Old vs. new (3-moment)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B084F54C-C697-47DF-DF72-B55A416E46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2810" y="1502762"/>
            <a:ext cx="6260431" cy="3985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B9531DDC-7915-2432-D8C9-74A61100BC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15" y="1569140"/>
            <a:ext cx="6051885" cy="3852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65C5CB69-33C6-05E6-FCA7-34D6A8D3DFD3}"/>
              </a:ext>
            </a:extLst>
          </p:cNvPr>
          <p:cNvSpPr txBox="1"/>
          <p:nvPr/>
        </p:nvSpPr>
        <p:spPr>
          <a:xfrm>
            <a:off x="1416093" y="769883"/>
            <a:ext cx="1720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/>
              <a:t>22.97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30F0D7BB-BC4D-2F3D-A801-F951C51F1779}"/>
              </a:ext>
            </a:extLst>
          </p:cNvPr>
          <p:cNvSpPr txBox="1"/>
          <p:nvPr/>
        </p:nvSpPr>
        <p:spPr>
          <a:xfrm>
            <a:off x="6731668" y="769883"/>
            <a:ext cx="1720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/>
              <a:t>23.84</a:t>
            </a:r>
          </a:p>
        </p:txBody>
      </p:sp>
    </p:spTree>
    <p:extLst>
      <p:ext uri="{BB962C8B-B14F-4D97-AF65-F5344CB8AC3E}">
        <p14:creationId xmlns:p14="http://schemas.microsoft.com/office/powerpoint/2010/main" val="4909717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249785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AFA9C621-FE03-A2D0-E21A-2BD661AF5C6F}"/>
              </a:ext>
            </a:extLst>
          </p:cNvPr>
          <p:cNvSpPr txBox="1"/>
          <p:nvPr/>
        </p:nvSpPr>
        <p:spPr>
          <a:xfrm>
            <a:off x="2057400" y="120316"/>
            <a:ext cx="5534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/>
              <a:t>CTL vs. LT3-v1.3 (OLD_3MOM)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FC98BA-EA3C-976C-4019-ABC7A92472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421" y="809625"/>
            <a:ext cx="4486275" cy="523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8A25E716-64C6-44C2-2EAD-3D6D8D37F9F1}"/>
              </a:ext>
            </a:extLst>
          </p:cNvPr>
          <p:cNvSpPr txBox="1"/>
          <p:nvPr/>
        </p:nvSpPr>
        <p:spPr>
          <a:xfrm>
            <a:off x="1416093" y="769883"/>
            <a:ext cx="1720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/>
              <a:t>1.24</a:t>
            </a: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1CB3D14B-D7E5-50F3-AA06-32DF7B69FF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9118" y="849367"/>
            <a:ext cx="4486275" cy="523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DCD26836-AEFD-5EA5-C12C-D27C6364BCA2}"/>
              </a:ext>
            </a:extLst>
          </p:cNvPr>
          <p:cNvSpPr txBox="1"/>
          <p:nvPr/>
        </p:nvSpPr>
        <p:spPr>
          <a:xfrm>
            <a:off x="5235742" y="849367"/>
            <a:ext cx="1720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/>
              <a:t>1.26</a:t>
            </a:r>
          </a:p>
        </p:txBody>
      </p:sp>
    </p:spTree>
    <p:extLst>
      <p:ext uri="{BB962C8B-B14F-4D97-AF65-F5344CB8AC3E}">
        <p14:creationId xmlns:p14="http://schemas.microsoft.com/office/powerpoint/2010/main" val="41943163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B0E1B7-579E-DCE6-23D4-95F72FD355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6D023DBA-4067-51C1-BAD7-9EE0869198BC}"/>
              </a:ext>
            </a:extLst>
          </p:cNvPr>
          <p:cNvSpPr txBox="1"/>
          <p:nvPr/>
        </p:nvSpPr>
        <p:spPr>
          <a:xfrm>
            <a:off x="2057400" y="120316"/>
            <a:ext cx="5534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/>
              <a:t>CTL vs. LT3-v1.3 (OLD_3MOM)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088ACD-417F-EC7D-BFB6-1E9A7BFFEA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388" y="849367"/>
            <a:ext cx="4486275" cy="523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51F27261-A77E-2828-546B-BD1D89331CB7}"/>
              </a:ext>
            </a:extLst>
          </p:cNvPr>
          <p:cNvSpPr txBox="1"/>
          <p:nvPr/>
        </p:nvSpPr>
        <p:spPr>
          <a:xfrm>
            <a:off x="1416093" y="769883"/>
            <a:ext cx="1720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/>
              <a:t>3.01</a:t>
            </a:r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4D2255E3-7FD5-C279-F64C-AABFBD88FD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9118" y="954549"/>
            <a:ext cx="4486275" cy="523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933B9903-1A2F-6DD2-2F33-78F72CA5FE95}"/>
              </a:ext>
            </a:extLst>
          </p:cNvPr>
          <p:cNvSpPr txBox="1"/>
          <p:nvPr/>
        </p:nvSpPr>
        <p:spPr>
          <a:xfrm>
            <a:off x="5235742" y="849367"/>
            <a:ext cx="1720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/>
              <a:t>3.01</a:t>
            </a:r>
          </a:p>
        </p:txBody>
      </p:sp>
    </p:spTree>
    <p:extLst>
      <p:ext uri="{BB962C8B-B14F-4D97-AF65-F5344CB8AC3E}">
        <p14:creationId xmlns:p14="http://schemas.microsoft.com/office/powerpoint/2010/main" val="4266366133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</TotalTime>
  <Words>302</Words>
  <Application>Microsoft Office PowerPoint</Application>
  <PresentationFormat>Grand écran</PresentationFormat>
  <Paragraphs>80</Paragraphs>
  <Slides>31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31</vt:i4>
      </vt:variant>
    </vt:vector>
  </HeadingPairs>
  <TitlesOfParts>
    <vt:vector size="35" baseType="lpstr">
      <vt:lpstr>Aptos</vt:lpstr>
      <vt:lpstr>Aptos Display</vt:lpstr>
      <vt:lpstr>Arial</vt:lpstr>
      <vt:lpstr>Thème Office</vt:lpstr>
      <vt:lpstr>Compte_mui v5.4.3</vt:lpstr>
      <vt:lpstr>1D configurations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Auteur</dc:creator>
  <cp:lastModifiedBy>Auteur</cp:lastModifiedBy>
  <cp:revision>1</cp:revision>
  <dcterms:created xsi:type="dcterms:W3CDTF">2025-05-27T23:59:27Z</dcterms:created>
  <dcterms:modified xsi:type="dcterms:W3CDTF">2025-05-28T14:03:33Z</dcterms:modified>
</cp:coreProperties>
</file>